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7" r:id="rId1"/>
  </p:sldMasterIdLst>
  <p:notesMasterIdLst>
    <p:notesMasterId r:id="rId15"/>
  </p:notesMasterIdLst>
  <p:handoutMasterIdLst>
    <p:handoutMasterId r:id="rId16"/>
  </p:handoutMasterIdLst>
  <p:sldIdLst>
    <p:sldId id="291" r:id="rId2"/>
    <p:sldId id="302" r:id="rId3"/>
    <p:sldId id="303" r:id="rId4"/>
    <p:sldId id="304" r:id="rId5"/>
    <p:sldId id="306" r:id="rId6"/>
    <p:sldId id="305" r:id="rId7"/>
    <p:sldId id="307" r:id="rId8"/>
    <p:sldId id="308" r:id="rId9"/>
    <p:sldId id="309" r:id="rId10"/>
    <p:sldId id="311" r:id="rId11"/>
    <p:sldId id="312" r:id="rId12"/>
    <p:sldId id="310" r:id="rId13"/>
    <p:sldId id="296" r:id="rId14"/>
  </p:sldIdLst>
  <p:sldSz cx="9144000" cy="6858000" type="letter"/>
  <p:notesSz cx="6858000" cy="9144000"/>
  <p:defaultTextStyle>
    <a:defPPr>
      <a:defRPr lang="en-US"/>
    </a:defPPr>
    <a:lvl1pPr marL="0" algn="l" defTabSz="571211" rtl="0" eaLnBrk="1" latinLnBrk="0" hangingPunct="1">
      <a:defRPr sz="2200" kern="1200">
        <a:solidFill>
          <a:schemeClr val="tx1"/>
        </a:solidFill>
        <a:latin typeface="+mn-lt"/>
        <a:ea typeface="+mn-ea"/>
        <a:cs typeface="+mn-cs"/>
      </a:defRPr>
    </a:lvl1pPr>
    <a:lvl2pPr marL="571211" algn="l" defTabSz="571211" rtl="0" eaLnBrk="1" latinLnBrk="0" hangingPunct="1">
      <a:defRPr sz="2200" kern="1200">
        <a:solidFill>
          <a:schemeClr val="tx1"/>
        </a:solidFill>
        <a:latin typeface="+mn-lt"/>
        <a:ea typeface="+mn-ea"/>
        <a:cs typeface="+mn-cs"/>
      </a:defRPr>
    </a:lvl2pPr>
    <a:lvl3pPr marL="1142422" algn="l" defTabSz="571211" rtl="0" eaLnBrk="1" latinLnBrk="0" hangingPunct="1">
      <a:defRPr sz="2200" kern="1200">
        <a:solidFill>
          <a:schemeClr val="tx1"/>
        </a:solidFill>
        <a:latin typeface="+mn-lt"/>
        <a:ea typeface="+mn-ea"/>
        <a:cs typeface="+mn-cs"/>
      </a:defRPr>
    </a:lvl3pPr>
    <a:lvl4pPr marL="1713633" algn="l" defTabSz="571211" rtl="0" eaLnBrk="1" latinLnBrk="0" hangingPunct="1">
      <a:defRPr sz="2200" kern="1200">
        <a:solidFill>
          <a:schemeClr val="tx1"/>
        </a:solidFill>
        <a:latin typeface="+mn-lt"/>
        <a:ea typeface="+mn-ea"/>
        <a:cs typeface="+mn-cs"/>
      </a:defRPr>
    </a:lvl4pPr>
    <a:lvl5pPr marL="2284844" algn="l" defTabSz="571211" rtl="0" eaLnBrk="1" latinLnBrk="0" hangingPunct="1">
      <a:defRPr sz="2200" kern="1200">
        <a:solidFill>
          <a:schemeClr val="tx1"/>
        </a:solidFill>
        <a:latin typeface="+mn-lt"/>
        <a:ea typeface="+mn-ea"/>
        <a:cs typeface="+mn-cs"/>
      </a:defRPr>
    </a:lvl5pPr>
    <a:lvl6pPr marL="2856055" algn="l" defTabSz="571211" rtl="0" eaLnBrk="1" latinLnBrk="0" hangingPunct="1">
      <a:defRPr sz="2200" kern="1200">
        <a:solidFill>
          <a:schemeClr val="tx1"/>
        </a:solidFill>
        <a:latin typeface="+mn-lt"/>
        <a:ea typeface="+mn-ea"/>
        <a:cs typeface="+mn-cs"/>
      </a:defRPr>
    </a:lvl6pPr>
    <a:lvl7pPr marL="3427265" algn="l" defTabSz="571211" rtl="0" eaLnBrk="1" latinLnBrk="0" hangingPunct="1">
      <a:defRPr sz="2200" kern="1200">
        <a:solidFill>
          <a:schemeClr val="tx1"/>
        </a:solidFill>
        <a:latin typeface="+mn-lt"/>
        <a:ea typeface="+mn-ea"/>
        <a:cs typeface="+mn-cs"/>
      </a:defRPr>
    </a:lvl7pPr>
    <a:lvl8pPr marL="3998477" algn="l" defTabSz="571211" rtl="0" eaLnBrk="1" latinLnBrk="0" hangingPunct="1">
      <a:defRPr sz="2200" kern="1200">
        <a:solidFill>
          <a:schemeClr val="tx1"/>
        </a:solidFill>
        <a:latin typeface="+mn-lt"/>
        <a:ea typeface="+mn-ea"/>
        <a:cs typeface="+mn-cs"/>
      </a:defRPr>
    </a:lvl8pPr>
    <a:lvl9pPr marL="4569687" algn="l" defTabSz="571211" rtl="0" eaLnBrk="1" latinLnBrk="0" hangingPunct="1">
      <a:defRPr sz="22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07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ABE6"/>
    <a:srgbClr val="FF3300"/>
    <a:srgbClr val="005E30"/>
    <a:srgbClr val="1858A8"/>
    <a:srgbClr val="FFFFFF"/>
    <a:srgbClr val="FFCC00"/>
    <a:srgbClr val="87BC40"/>
    <a:srgbClr val="32BCA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51" autoAdjust="0"/>
    <p:restoredTop sz="88757" autoAdjust="0"/>
  </p:normalViewPr>
  <p:slideViewPr>
    <p:cSldViewPr snapToGrid="0" snapToObjects="1">
      <p:cViewPr>
        <p:scale>
          <a:sx n="100" d="100"/>
          <a:sy n="100" d="100"/>
        </p:scale>
        <p:origin x="-888" y="-90"/>
      </p:cViewPr>
      <p:guideLst>
        <p:guide orient="horz" pos="407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5" d="100"/>
        <a:sy n="14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7C2776-B9DD-1946-9831-785CA23AC1F1}" type="datetime1">
              <a:rPr lang="en-US" smtClean="0">
                <a:latin typeface="Arial" pitchFamily="34" charset="0"/>
              </a:rPr>
              <a:t>10/28/2013</a:t>
            </a:fld>
            <a:endParaRPr lang="en-US" dirty="0">
              <a:latin typeface="Arial"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8ECB827-1CCB-B349-98A7-AAC485CBB65F}" type="slidenum">
              <a:rPr lang="en-US" smtClean="0">
                <a:latin typeface="Arial" pitchFamily="34" charset="0"/>
              </a:rPr>
              <a:t>‹#›</a:t>
            </a:fld>
            <a:endParaRPr lang="en-US" dirty="0">
              <a:latin typeface="Arial" pitchFamily="34" charset="0"/>
            </a:endParaRPr>
          </a:p>
        </p:txBody>
      </p:sp>
    </p:spTree>
    <p:extLst>
      <p:ext uri="{BB962C8B-B14F-4D97-AF65-F5344CB8AC3E}">
        <p14:creationId xmlns:p14="http://schemas.microsoft.com/office/powerpoint/2010/main" val="34355217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13A1C7DD-7A43-8947-A922-8561F0BA9BCC}" type="datetime1">
              <a:rPr lang="en-US" smtClean="0"/>
              <a:pPr/>
              <a:t>10/28/2013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73E9330B-B1DA-214B-A229-0CB8492B91A5}" type="slidenum">
              <a:rPr lang="en-US" smtClean="0"/>
              <a:pPr/>
              <a:t>‹#›</a:t>
            </a:fld>
            <a:endParaRPr lang="en-US" dirty="0"/>
          </a:p>
        </p:txBody>
      </p:sp>
    </p:spTree>
    <p:extLst>
      <p:ext uri="{BB962C8B-B14F-4D97-AF65-F5344CB8AC3E}">
        <p14:creationId xmlns:p14="http://schemas.microsoft.com/office/powerpoint/2010/main" val="726771065"/>
      </p:ext>
    </p:extLst>
  </p:cSld>
  <p:clrMap bg1="lt1" tx1="dk1" bg2="lt2" tx2="dk2" accent1="accent1" accent2="accent2" accent3="accent3" accent4="accent4" accent5="accent5" accent6="accent6" hlink="hlink" folHlink="folHlink"/>
  <p:hf hdr="0" ftr="0" dt="0"/>
  <p:notesStyle>
    <a:lvl1pPr marL="0" algn="l" defTabSz="571211" rtl="0" eaLnBrk="1" latinLnBrk="0" hangingPunct="1">
      <a:defRPr sz="1500" kern="1200">
        <a:solidFill>
          <a:schemeClr val="tx1"/>
        </a:solidFill>
        <a:latin typeface="Arial" pitchFamily="34" charset="0"/>
        <a:ea typeface="+mn-ea"/>
        <a:cs typeface="+mn-cs"/>
      </a:defRPr>
    </a:lvl1pPr>
    <a:lvl2pPr marL="571211" algn="l" defTabSz="571211" rtl="0" eaLnBrk="1" latinLnBrk="0" hangingPunct="1">
      <a:defRPr sz="1500" kern="1200">
        <a:solidFill>
          <a:schemeClr val="tx1"/>
        </a:solidFill>
        <a:latin typeface="Arial" pitchFamily="34" charset="0"/>
        <a:ea typeface="+mn-ea"/>
        <a:cs typeface="+mn-cs"/>
      </a:defRPr>
    </a:lvl2pPr>
    <a:lvl3pPr marL="1142422" algn="l" defTabSz="571211" rtl="0" eaLnBrk="1" latinLnBrk="0" hangingPunct="1">
      <a:defRPr sz="1500" kern="1200">
        <a:solidFill>
          <a:schemeClr val="tx1"/>
        </a:solidFill>
        <a:latin typeface="Arial" pitchFamily="34" charset="0"/>
        <a:ea typeface="+mn-ea"/>
        <a:cs typeface="+mn-cs"/>
      </a:defRPr>
    </a:lvl3pPr>
    <a:lvl4pPr marL="1713633" algn="l" defTabSz="571211" rtl="0" eaLnBrk="1" latinLnBrk="0" hangingPunct="1">
      <a:defRPr sz="1500" kern="1200">
        <a:solidFill>
          <a:schemeClr val="tx1"/>
        </a:solidFill>
        <a:latin typeface="Arial" pitchFamily="34" charset="0"/>
        <a:ea typeface="+mn-ea"/>
        <a:cs typeface="+mn-cs"/>
      </a:defRPr>
    </a:lvl4pPr>
    <a:lvl5pPr marL="2284844" algn="l" defTabSz="571211" rtl="0" eaLnBrk="1" latinLnBrk="0" hangingPunct="1">
      <a:defRPr sz="1500" kern="1200">
        <a:solidFill>
          <a:schemeClr val="tx1"/>
        </a:solidFill>
        <a:latin typeface="Arial" pitchFamily="34" charset="0"/>
        <a:ea typeface="+mn-ea"/>
        <a:cs typeface="+mn-cs"/>
      </a:defRPr>
    </a:lvl5pPr>
    <a:lvl6pPr marL="2856055" algn="l" defTabSz="571211" rtl="0" eaLnBrk="1" latinLnBrk="0" hangingPunct="1">
      <a:defRPr sz="1500" kern="1200">
        <a:solidFill>
          <a:schemeClr val="tx1"/>
        </a:solidFill>
        <a:latin typeface="+mn-lt"/>
        <a:ea typeface="+mn-ea"/>
        <a:cs typeface="+mn-cs"/>
      </a:defRPr>
    </a:lvl6pPr>
    <a:lvl7pPr marL="3427265" algn="l" defTabSz="571211" rtl="0" eaLnBrk="1" latinLnBrk="0" hangingPunct="1">
      <a:defRPr sz="1500" kern="1200">
        <a:solidFill>
          <a:schemeClr val="tx1"/>
        </a:solidFill>
        <a:latin typeface="+mn-lt"/>
        <a:ea typeface="+mn-ea"/>
        <a:cs typeface="+mn-cs"/>
      </a:defRPr>
    </a:lvl7pPr>
    <a:lvl8pPr marL="3998477" algn="l" defTabSz="571211" rtl="0" eaLnBrk="1" latinLnBrk="0" hangingPunct="1">
      <a:defRPr sz="1500" kern="1200">
        <a:solidFill>
          <a:schemeClr val="tx1"/>
        </a:solidFill>
        <a:latin typeface="+mn-lt"/>
        <a:ea typeface="+mn-ea"/>
        <a:cs typeface="+mn-cs"/>
      </a:defRPr>
    </a:lvl8pPr>
    <a:lvl9pPr marL="4569687" algn="l" defTabSz="571211"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ain Title">
    <p:bg>
      <p:bgPr>
        <a:gradFill>
          <a:gsLst>
            <a:gs pos="0">
              <a:schemeClr val="bg1"/>
            </a:gs>
            <a:gs pos="100000">
              <a:schemeClr val="bg1">
                <a:lumMod val="65000"/>
                <a:alpha val="56000"/>
              </a:schemeClr>
            </a:gs>
            <a:gs pos="0">
              <a:schemeClr val="bg1">
                <a:lumMod val="9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Rectangle 1"/>
          <p:cNvSpPr/>
          <p:nvPr/>
        </p:nvSpPr>
        <p:spPr>
          <a:xfrm>
            <a:off x="-12719" y="1820073"/>
            <a:ext cx="9156719" cy="3066252"/>
          </a:xfrm>
          <a:prstGeom prst="rect">
            <a:avLst/>
          </a:prstGeom>
          <a:gradFill>
            <a:gsLst>
              <a:gs pos="20000">
                <a:schemeClr val="bg1">
                  <a:alpha val="50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mn-lt"/>
            </a:endParaRPr>
          </a:p>
        </p:txBody>
      </p:sp>
      <p:sp>
        <p:nvSpPr>
          <p:cNvPr id="4" name="Text Placeholder 2"/>
          <p:cNvSpPr>
            <a:spLocks noGrp="1"/>
          </p:cNvSpPr>
          <p:nvPr>
            <p:ph type="body" sz="quarter" idx="10" hasCustomPrompt="1"/>
          </p:nvPr>
        </p:nvSpPr>
        <p:spPr>
          <a:xfrm>
            <a:off x="457202" y="2432343"/>
            <a:ext cx="5397358" cy="1205087"/>
          </a:xfrm>
          <a:prstGeom prst="rect">
            <a:avLst/>
          </a:prstGeom>
        </p:spPr>
        <p:txBody>
          <a:bodyPr lIns="0" tIns="0" rIns="0" bIns="0">
            <a:noAutofit/>
          </a:bodyPr>
          <a:lstStyle>
            <a:lvl1pPr marL="0" indent="0">
              <a:spcBef>
                <a:spcPts val="0"/>
              </a:spcBef>
              <a:buNone/>
              <a:defRPr sz="3000" b="1" baseline="0">
                <a:solidFill>
                  <a:schemeClr val="accent4"/>
                </a:solidFill>
                <a:latin typeface="+mn-lt"/>
                <a:cs typeface="Arial" pitchFamily="34" charset="0"/>
              </a:defRPr>
            </a:lvl1pPr>
          </a:lstStyle>
          <a:p>
            <a:r>
              <a:rPr lang="en-US" sz="2800" dirty="0" smtClean="0"/>
              <a:t>Main title can extend over one or two lines</a:t>
            </a:r>
            <a:endParaRPr lang="en-US" sz="2800" dirty="0"/>
          </a:p>
        </p:txBody>
      </p:sp>
      <p:sp>
        <p:nvSpPr>
          <p:cNvPr id="5" name="Text Placeholder 4"/>
          <p:cNvSpPr>
            <a:spLocks noGrp="1"/>
          </p:cNvSpPr>
          <p:nvPr>
            <p:ph type="body" sz="quarter" idx="12" hasCustomPrompt="1"/>
          </p:nvPr>
        </p:nvSpPr>
        <p:spPr>
          <a:xfrm>
            <a:off x="457203" y="3728701"/>
            <a:ext cx="5397356" cy="387255"/>
          </a:xfrm>
          <a:prstGeom prst="rect">
            <a:avLst/>
          </a:prstGeom>
        </p:spPr>
        <p:txBody>
          <a:bodyPr lIns="0" tIns="0" rIns="0" bIns="0">
            <a:noAutofit/>
          </a:bodyPr>
          <a:lstStyle>
            <a:lvl1pPr marL="0" indent="0">
              <a:spcBef>
                <a:spcPts val="0"/>
              </a:spcBef>
              <a:buNone/>
              <a:defRPr sz="2000" b="0" baseline="0">
                <a:solidFill>
                  <a:schemeClr val="tx2"/>
                </a:solidFill>
                <a:latin typeface="+mn-lt"/>
                <a:cs typeface="Arial" pitchFamily="34" charset="0"/>
              </a:defRPr>
            </a:lvl1pPr>
          </a:lstStyle>
          <a:p>
            <a:pPr lvl="0"/>
            <a:r>
              <a:rPr lang="en-US" dirty="0" smtClean="0"/>
              <a:t>Presenter Name</a:t>
            </a:r>
          </a:p>
        </p:txBody>
      </p:sp>
      <p:sp>
        <p:nvSpPr>
          <p:cNvPr id="6" name="Text Placeholder 15"/>
          <p:cNvSpPr>
            <a:spLocks noGrp="1"/>
          </p:cNvSpPr>
          <p:nvPr>
            <p:ph type="body" sz="quarter" idx="13" hasCustomPrompt="1"/>
          </p:nvPr>
        </p:nvSpPr>
        <p:spPr>
          <a:xfrm>
            <a:off x="457202" y="4115957"/>
            <a:ext cx="5397358" cy="315214"/>
          </a:xfrm>
          <a:prstGeom prst="rect">
            <a:avLst/>
          </a:prstGeom>
        </p:spPr>
        <p:txBody>
          <a:bodyPr lIns="0" tIns="0" rIns="0" bIns="0">
            <a:noAutofit/>
          </a:bodyPr>
          <a:lstStyle>
            <a:lvl1pPr marL="0" indent="0">
              <a:spcBef>
                <a:spcPts val="0"/>
              </a:spcBef>
              <a:buNone/>
              <a:defRPr sz="1500" b="0" baseline="0">
                <a:solidFill>
                  <a:schemeClr val="tx2"/>
                </a:solidFill>
                <a:latin typeface="+mn-lt"/>
                <a:cs typeface="Arial" pitchFamily="34" charset="0"/>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457202" y="2117128"/>
            <a:ext cx="5397358" cy="315214"/>
          </a:xfrm>
          <a:prstGeom prst="rect">
            <a:avLst/>
          </a:prstGeom>
        </p:spPr>
        <p:txBody>
          <a:bodyPr lIns="0" tIns="0" rIns="0" bIns="0">
            <a:noAutofit/>
          </a:bodyPr>
          <a:lstStyle>
            <a:lvl1pPr marL="0" indent="0">
              <a:spcBef>
                <a:spcPts val="0"/>
              </a:spcBef>
              <a:buNone/>
              <a:defRPr sz="1500" b="1" baseline="0">
                <a:solidFill>
                  <a:schemeClr val="accent4"/>
                </a:solidFill>
                <a:latin typeface="+mn-lt"/>
                <a:cs typeface="Arial" pitchFamily="34" charset="0"/>
              </a:defRPr>
            </a:lvl1pPr>
          </a:lstStyle>
          <a:p>
            <a:pPr lvl="0"/>
            <a:r>
              <a:rPr lang="en-US" dirty="0" smtClean="0"/>
              <a:t>Event name 2013</a:t>
            </a:r>
            <a:endParaRPr lang="en-US" dirty="0"/>
          </a:p>
        </p:txBody>
      </p:sp>
      <p:sp>
        <p:nvSpPr>
          <p:cNvPr id="14" name="TextBox 13"/>
          <p:cNvSpPr txBox="1"/>
          <p:nvPr/>
        </p:nvSpPr>
        <p:spPr>
          <a:xfrm>
            <a:off x="74081" y="6596295"/>
            <a:ext cx="1316904" cy="138499"/>
          </a:xfrm>
          <a:prstGeom prst="rect">
            <a:avLst/>
          </a:prstGeom>
          <a:noFill/>
        </p:spPr>
        <p:txBody>
          <a:bodyPr wrap="square" lIns="0" tIns="0" rIns="0" bIns="0" rtlCol="0">
            <a:spAutoFit/>
          </a:bodyPr>
          <a:lstStyle/>
          <a:p>
            <a:r>
              <a:rPr lang="en-US" sz="900" b="0" i="0" baseline="0" dirty="0" smtClean="0">
                <a:solidFill>
                  <a:schemeClr val="bg1">
                    <a:lumMod val="65000"/>
                  </a:schemeClr>
                </a:solidFill>
                <a:latin typeface="+mn-lt"/>
                <a:cs typeface="Arial" pitchFamily="34" charset="0"/>
              </a:rPr>
              <a:t>© 2013 Autodesk</a:t>
            </a:r>
            <a:endParaRPr lang="en-US" sz="900" b="0" i="0" baseline="0" dirty="0">
              <a:solidFill>
                <a:schemeClr val="bg1">
                  <a:lumMod val="65000"/>
                </a:schemeClr>
              </a:solidFill>
              <a:latin typeface="+mn-lt"/>
              <a:cs typeface="Arial" pitchFamily="34" charset="0"/>
            </a:endParaRPr>
          </a:p>
        </p:txBody>
      </p:sp>
      <p:sp>
        <p:nvSpPr>
          <p:cNvPr id="20" name="Rectangle 19"/>
          <p:cNvSpPr/>
          <p:nvPr userDrawn="1"/>
        </p:nvSpPr>
        <p:spPr>
          <a:xfrm>
            <a:off x="-12719" y="4460895"/>
            <a:ext cx="9156719" cy="42318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mn-lt"/>
            </a:endParaRP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12987" y="4553493"/>
            <a:ext cx="1427937" cy="237989"/>
          </a:xfrm>
          <a:prstGeom prst="rect">
            <a:avLst/>
          </a:prstGeom>
        </p:spPr>
      </p:pic>
    </p:spTree>
    <p:extLst>
      <p:ext uri="{BB962C8B-B14F-4D97-AF65-F5344CB8AC3E}">
        <p14:creationId xmlns:p14="http://schemas.microsoft.com/office/powerpoint/2010/main" val="30340494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417641"/>
            <a:ext cx="8229644" cy="4767282"/>
          </a:xfrm>
          <a:prstGeom prst="rect">
            <a:avLst/>
          </a:prstGeom>
        </p:spPr>
        <p:txBody>
          <a:bodyPr lIns="0" tIns="0" rIns="0" bIns="0">
            <a:noAutofit/>
          </a:bodyPr>
          <a:lstStyle>
            <a:lvl1pPr marL="383971" indent="-316771">
              <a:buClr>
                <a:schemeClr val="accent4"/>
              </a:buClr>
              <a:buSzPct val="100000"/>
              <a:buFont typeface="Wingdings" charset="2"/>
              <a:buChar char="§"/>
              <a:defRPr sz="2800" b="0">
                <a:solidFill>
                  <a:schemeClr val="tx1"/>
                </a:solidFill>
                <a:latin typeface="+mn-lt"/>
                <a:cs typeface="Arial" pitchFamily="34" charset="0"/>
              </a:defRPr>
            </a:lvl1pPr>
            <a:lvl2pPr marL="831936" indent="-287974">
              <a:buClr>
                <a:schemeClr val="accent4"/>
              </a:buClr>
              <a:buSzPct val="100000"/>
              <a:buFont typeface="Wingdings" charset="2"/>
              <a:buChar char="§"/>
              <a:defRPr sz="2300" b="0">
                <a:solidFill>
                  <a:schemeClr val="tx1"/>
                </a:solidFill>
                <a:latin typeface="+mn-lt"/>
                <a:cs typeface="Arial" pitchFamily="34" charset="0"/>
              </a:defRPr>
            </a:lvl2pPr>
            <a:lvl3pPr marL="1279901" indent="-259176">
              <a:buClr>
                <a:schemeClr val="accent4"/>
              </a:buClr>
              <a:buSzPct val="100000"/>
              <a:buFont typeface="Wingdings" charset="2"/>
              <a:buChar char="§"/>
              <a:defRPr sz="2000" b="0">
                <a:solidFill>
                  <a:schemeClr val="tx1"/>
                </a:solidFill>
                <a:latin typeface="+mn-lt"/>
                <a:cs typeface="Arial" pitchFamily="34" charset="0"/>
              </a:defRPr>
            </a:lvl3pPr>
            <a:lvl4pPr marL="1791862" indent="-230379">
              <a:buClr>
                <a:schemeClr val="accent4"/>
              </a:buClr>
              <a:buSzPct val="100000"/>
              <a:buFont typeface="Wingdings" charset="2"/>
              <a:buChar char="§"/>
              <a:defRPr sz="1700" b="0">
                <a:solidFill>
                  <a:schemeClr val="tx1"/>
                </a:solidFill>
                <a:latin typeface="+mn-lt"/>
                <a:cs typeface="Arial" pitchFamily="34" charset="0"/>
              </a:defRPr>
            </a:lvl4pPr>
            <a:lvl5pPr marL="2303821" indent="-201582">
              <a:buClr>
                <a:schemeClr val="accent4"/>
              </a:buClr>
              <a:buSzPct val="100000"/>
              <a:buFont typeface="Wingdings" charset="2"/>
              <a:buChar char="§"/>
              <a:defRPr sz="1500" b="0">
                <a:solidFill>
                  <a:schemeClr val="tx1"/>
                </a:solidFill>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457201" y="274639"/>
            <a:ext cx="8229600" cy="1143000"/>
          </a:xfrm>
          <a:prstGeom prst="rect">
            <a:avLst/>
          </a:prstGeom>
        </p:spPr>
        <p:txBody>
          <a:bodyPr lIns="0" tIns="0" rIns="0" bIns="0" anchor="t" anchorCtr="0">
            <a:noAutofit/>
          </a:bodyPr>
          <a:lstStyle>
            <a:lvl1pPr algn="l">
              <a:defRPr sz="2800" baseline="0">
                <a:solidFill>
                  <a:schemeClr val="accent4"/>
                </a:solidFill>
                <a:latin typeface="+mn-lt"/>
                <a:cs typeface="Arial" pitchFamily="34" charset="0"/>
              </a:defRPr>
            </a:lvl1pPr>
          </a:lstStyle>
          <a:p>
            <a:r>
              <a:rPr lang="en-US" dirty="0" smtClean="0"/>
              <a:t>Click to edit Master title style</a:t>
            </a:r>
            <a:endParaRPr lang="en-US" dirty="0"/>
          </a:p>
        </p:txBody>
      </p:sp>
      <p:sp>
        <p:nvSpPr>
          <p:cNvPr id="7" name="Rectangle 6"/>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mn-lt"/>
            </a:endParaRPr>
          </a:p>
        </p:txBody>
      </p:sp>
      <p:sp>
        <p:nvSpPr>
          <p:cNvPr id="8" name="TextBox 7"/>
          <p:cNvSpPr txBox="1"/>
          <p:nvPr/>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mn-lt"/>
                <a:cs typeface="Arial" pitchFamily="34" charset="0"/>
              </a:rPr>
              <a:t>© 2013 Autodesk</a:t>
            </a:r>
            <a:endParaRPr lang="en-US" sz="900" b="0" i="0" dirty="0">
              <a:solidFill>
                <a:schemeClr val="tx1">
                  <a:lumMod val="65000"/>
                  <a:lumOff val="35000"/>
                </a:schemeClr>
              </a:solidFill>
              <a:latin typeface="+mn-lt"/>
              <a:cs typeface="Arial" pitchFamily="34" charset="0"/>
            </a:endParaRP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40893972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2 column)">
    <p:spTree>
      <p:nvGrpSpPr>
        <p:cNvPr id="1" name=""/>
        <p:cNvGrpSpPr/>
        <p:nvPr/>
      </p:nvGrpSpPr>
      <p:grpSpPr>
        <a:xfrm>
          <a:off x="0" y="0"/>
          <a:ext cx="0" cy="0"/>
          <a:chOff x="0" y="0"/>
          <a:chExt cx="0" cy="0"/>
        </a:xfrm>
      </p:grpSpPr>
      <p:sp>
        <p:nvSpPr>
          <p:cNvPr id="8" name="Title 1"/>
          <p:cNvSpPr>
            <a:spLocks noGrp="1"/>
          </p:cNvSpPr>
          <p:nvPr>
            <p:ph type="title"/>
          </p:nvPr>
        </p:nvSpPr>
        <p:spPr>
          <a:xfrm>
            <a:off x="457201" y="274639"/>
            <a:ext cx="8229600" cy="1143000"/>
          </a:xfrm>
          <a:prstGeom prst="rect">
            <a:avLst/>
          </a:prstGeom>
        </p:spPr>
        <p:txBody>
          <a:bodyPr lIns="0" tIns="0" rIns="0" bIns="0" anchor="t" anchorCtr="0">
            <a:noAutofit/>
          </a:bodyPr>
          <a:lstStyle>
            <a:lvl1pPr algn="l">
              <a:defRPr sz="2800" baseline="0">
                <a:solidFill>
                  <a:schemeClr val="accent4"/>
                </a:solidFill>
                <a:latin typeface="+mn-lt"/>
                <a:cs typeface="Arial" pitchFamily="34" charset="0"/>
              </a:defRPr>
            </a:lvl1pPr>
          </a:lstStyle>
          <a:p>
            <a:r>
              <a:rPr lang="en-US" dirty="0" smtClean="0"/>
              <a:t>Click to edit Master title style</a:t>
            </a:r>
            <a:endParaRPr lang="en-US" dirty="0"/>
          </a:p>
        </p:txBody>
      </p:sp>
      <p:sp>
        <p:nvSpPr>
          <p:cNvPr id="13" name="Content Placeholder 2"/>
          <p:cNvSpPr>
            <a:spLocks noGrp="1"/>
          </p:cNvSpPr>
          <p:nvPr>
            <p:ph idx="17"/>
          </p:nvPr>
        </p:nvSpPr>
        <p:spPr>
          <a:xfrm>
            <a:off x="457202" y="1417641"/>
            <a:ext cx="4040187" cy="4767282"/>
          </a:xfrm>
          <a:prstGeom prst="rect">
            <a:avLst/>
          </a:prstGeom>
        </p:spPr>
        <p:txBody>
          <a:bodyPr lIns="0" tIns="0" rIns="0" bIns="0">
            <a:noAutofit/>
          </a:bodyPr>
          <a:lstStyle>
            <a:lvl1pPr marL="398441" indent="-339706">
              <a:buClr>
                <a:schemeClr val="accent4"/>
              </a:buClr>
              <a:buSzPct val="100000"/>
              <a:buFont typeface="Wingdings" pitchFamily="2" charset="2"/>
              <a:buChar char="§"/>
              <a:defRPr sz="2800" b="0">
                <a:latin typeface="+mn-lt"/>
                <a:cs typeface="Arial" pitchFamily="34" charset="0"/>
              </a:defRPr>
            </a:lvl1pPr>
            <a:lvl2pPr marL="1011920" indent="-467958">
              <a:buClr>
                <a:schemeClr val="accent4"/>
              </a:buClr>
              <a:buSzPct val="100000"/>
              <a:buFont typeface="Wingdings" pitchFamily="2" charset="2"/>
              <a:buChar char="§"/>
              <a:defRPr sz="2300" b="0">
                <a:solidFill>
                  <a:schemeClr val="tx1"/>
                </a:solidFill>
                <a:latin typeface="+mn-lt"/>
                <a:cs typeface="Arial" pitchFamily="34" charset="0"/>
              </a:defRPr>
            </a:lvl2pPr>
            <a:lvl3pPr marL="1344695" indent="-323971">
              <a:buClr>
                <a:schemeClr val="accent4"/>
              </a:buClr>
              <a:buSzPct val="100000"/>
              <a:buFont typeface="Wingdings" pitchFamily="2" charset="2"/>
              <a:buChar char="§"/>
              <a:defRPr sz="2000" b="0">
                <a:latin typeface="+mn-lt"/>
                <a:cs typeface="Arial" pitchFamily="34" charset="0"/>
              </a:defRPr>
            </a:lvl3pPr>
            <a:lvl4pPr marL="1885453" indent="-323971">
              <a:buClr>
                <a:schemeClr val="accent4"/>
              </a:buClr>
              <a:buSzPct val="100000"/>
              <a:buFont typeface="Wingdings" pitchFamily="2" charset="2"/>
              <a:buChar char="§"/>
              <a:defRPr sz="1700" b="0">
                <a:latin typeface="+mn-lt"/>
                <a:cs typeface="Arial" pitchFamily="34" charset="0"/>
              </a:defRPr>
            </a:lvl4pPr>
            <a:lvl5pPr marL="2390214" indent="-287974">
              <a:buClr>
                <a:schemeClr val="accent4"/>
              </a:buClr>
              <a:buSzPct val="100000"/>
              <a:buFont typeface="Wingdings" pitchFamily="2" charset="2"/>
              <a:buChar char="§"/>
              <a:defRPr sz="1500" b="0">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8"/>
          </p:nvPr>
        </p:nvSpPr>
        <p:spPr>
          <a:xfrm>
            <a:off x="4646614" y="1417640"/>
            <a:ext cx="4040187" cy="4767281"/>
          </a:xfrm>
          <a:prstGeom prst="rect">
            <a:avLst/>
          </a:prstGeom>
        </p:spPr>
        <p:txBody>
          <a:bodyPr lIns="0" tIns="0" rIns="0" bIns="0">
            <a:noAutofit/>
          </a:bodyPr>
          <a:lstStyle>
            <a:lvl1pPr marL="383971" indent="-316771">
              <a:buClr>
                <a:schemeClr val="accent4"/>
              </a:buClr>
              <a:buSzPct val="100000"/>
              <a:buFont typeface="Wingdings" charset="2"/>
              <a:buChar char="§"/>
              <a:defRPr sz="2800" b="0">
                <a:latin typeface="+mn-lt"/>
                <a:cs typeface="Arial" pitchFamily="34" charset="0"/>
              </a:defRPr>
            </a:lvl1pPr>
            <a:lvl2pPr marL="831936" indent="-287974">
              <a:buClr>
                <a:schemeClr val="accent4"/>
              </a:buClr>
              <a:buSzPct val="100000"/>
              <a:buFont typeface="Wingdings" charset="2"/>
              <a:buChar char="§"/>
              <a:defRPr sz="2300" b="0">
                <a:solidFill>
                  <a:schemeClr val="tx1"/>
                </a:solidFill>
                <a:latin typeface="+mn-lt"/>
                <a:cs typeface="Arial" pitchFamily="34" charset="0"/>
              </a:defRPr>
            </a:lvl2pPr>
            <a:lvl3pPr marL="1279901" indent="-259176">
              <a:buClr>
                <a:schemeClr val="accent4"/>
              </a:buClr>
              <a:buSzPct val="100000"/>
              <a:buFont typeface="Wingdings" charset="2"/>
              <a:buChar char="§"/>
              <a:defRPr sz="2000" b="0">
                <a:latin typeface="+mn-lt"/>
                <a:cs typeface="Arial" pitchFamily="34" charset="0"/>
              </a:defRPr>
            </a:lvl3pPr>
            <a:lvl4pPr marL="1791862" indent="-230379">
              <a:buClr>
                <a:schemeClr val="accent4"/>
              </a:buClr>
              <a:buSzPct val="100000"/>
              <a:buFont typeface="Wingdings" charset="2"/>
              <a:buChar char="§"/>
              <a:defRPr sz="1700" b="0">
                <a:latin typeface="+mn-lt"/>
                <a:cs typeface="Arial" pitchFamily="34" charset="0"/>
              </a:defRPr>
            </a:lvl4pPr>
            <a:lvl5pPr marL="2303821" indent="-201582">
              <a:buClr>
                <a:schemeClr val="accent4"/>
              </a:buClr>
              <a:buSzPct val="100000"/>
              <a:buFont typeface="Wingdings" charset="2"/>
              <a:buChar char="§"/>
              <a:defRPr sz="1500" b="0">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Rectangle 5"/>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mn-lt"/>
            </a:endParaRPr>
          </a:p>
        </p:txBody>
      </p:sp>
      <p:sp>
        <p:nvSpPr>
          <p:cNvPr id="11" name="TextBox 10"/>
          <p:cNvSpPr txBox="1"/>
          <p:nvPr userDrawn="1"/>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mn-lt"/>
                <a:cs typeface="Arial" pitchFamily="34" charset="0"/>
              </a:rPr>
              <a:t>© 2013 Autodesk</a:t>
            </a:r>
            <a:endParaRPr lang="en-US" sz="900" b="0" i="0" dirty="0">
              <a:solidFill>
                <a:schemeClr val="tx1">
                  <a:lumMod val="65000"/>
                  <a:lumOff val="35000"/>
                </a:schemeClr>
              </a:solidFill>
              <a:latin typeface="+mn-lt"/>
              <a:cs typeface="Arial" pitchFamily="34" charset="0"/>
            </a:endParaRP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32982385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Text and Images">
    <p:spTree>
      <p:nvGrpSpPr>
        <p:cNvPr id="1" name=""/>
        <p:cNvGrpSpPr/>
        <p:nvPr/>
      </p:nvGrpSpPr>
      <p:grpSpPr>
        <a:xfrm>
          <a:off x="0" y="0"/>
          <a:ext cx="0" cy="0"/>
          <a:chOff x="0" y="0"/>
          <a:chExt cx="0" cy="0"/>
        </a:xfrm>
      </p:grpSpPr>
      <p:sp>
        <p:nvSpPr>
          <p:cNvPr id="9" name="Picture Placeholder 6"/>
          <p:cNvSpPr>
            <a:spLocks noGrp="1"/>
          </p:cNvSpPr>
          <p:nvPr>
            <p:ph type="pic" sz="quarter" idx="13"/>
          </p:nvPr>
        </p:nvSpPr>
        <p:spPr>
          <a:xfrm>
            <a:off x="4646568" y="1417639"/>
            <a:ext cx="4040232" cy="2160740"/>
          </a:xfrm>
          <a:prstGeom prst="rect">
            <a:avLst/>
          </a:prstGeom>
        </p:spPr>
        <p:txBody>
          <a:bodyPr vert="horz" lIns="57594" tIns="28797" rIns="57594" bIns="28797"/>
          <a:lstStyle>
            <a:lvl1pPr marL="0" indent="0">
              <a:buClr>
                <a:schemeClr val="accent4"/>
              </a:buClr>
              <a:buNone/>
              <a:defRPr>
                <a:latin typeface="+mn-lt"/>
                <a:cs typeface="Arial" pitchFamily="34" charset="0"/>
              </a:defRPr>
            </a:lvl1pPr>
          </a:lstStyle>
          <a:p>
            <a:r>
              <a:rPr lang="en-US" dirty="0" smtClean="0"/>
              <a:t>Click icon to add picture</a:t>
            </a:r>
            <a:endParaRPr lang="en-US" dirty="0"/>
          </a:p>
        </p:txBody>
      </p:sp>
      <p:sp>
        <p:nvSpPr>
          <p:cNvPr id="15" name="Title 1"/>
          <p:cNvSpPr>
            <a:spLocks noGrp="1"/>
          </p:cNvSpPr>
          <p:nvPr>
            <p:ph type="title"/>
          </p:nvPr>
        </p:nvSpPr>
        <p:spPr>
          <a:xfrm>
            <a:off x="457201" y="274639"/>
            <a:ext cx="8229600" cy="1143000"/>
          </a:xfrm>
          <a:prstGeom prst="rect">
            <a:avLst/>
          </a:prstGeom>
        </p:spPr>
        <p:txBody>
          <a:bodyPr lIns="0" tIns="0" rIns="0" bIns="0" anchor="t" anchorCtr="0">
            <a:noAutofit/>
          </a:bodyPr>
          <a:lstStyle>
            <a:lvl1pPr algn="l">
              <a:defRPr sz="2800">
                <a:solidFill>
                  <a:schemeClr val="accent4"/>
                </a:solidFill>
                <a:latin typeface="+mn-lt"/>
                <a:cs typeface="Arial" pitchFamily="34" charset="0"/>
              </a:defRPr>
            </a:lvl1pPr>
          </a:lstStyle>
          <a:p>
            <a:r>
              <a:rPr lang="en-US" dirty="0" smtClean="0"/>
              <a:t>Click to edit Master title style</a:t>
            </a:r>
            <a:endParaRPr lang="en-US" dirty="0"/>
          </a:p>
        </p:txBody>
      </p:sp>
      <p:sp>
        <p:nvSpPr>
          <p:cNvPr id="17" name="Text Placeholder 16"/>
          <p:cNvSpPr>
            <a:spLocks noGrp="1"/>
          </p:cNvSpPr>
          <p:nvPr>
            <p:ph type="body" sz="quarter" idx="14" hasCustomPrompt="1"/>
          </p:nvPr>
        </p:nvSpPr>
        <p:spPr>
          <a:xfrm>
            <a:off x="4646568" y="3578380"/>
            <a:ext cx="4040232" cy="173214"/>
          </a:xfrm>
          <a:prstGeom prst="rect">
            <a:avLst/>
          </a:prstGeom>
        </p:spPr>
        <p:txBody>
          <a:bodyPr vert="horz" lIns="0" tIns="0" rIns="0" bIns="0"/>
          <a:lstStyle>
            <a:lvl1pPr marL="0" indent="0">
              <a:buNone/>
              <a:defRPr sz="700" baseline="0">
                <a:solidFill>
                  <a:schemeClr val="tx1">
                    <a:lumMod val="65000"/>
                    <a:lumOff val="35000"/>
                  </a:schemeClr>
                </a:solidFill>
                <a:latin typeface="+mn-lt"/>
                <a:cs typeface="Arial" pitchFamily="34" charset="0"/>
              </a:defRPr>
            </a:lvl1pPr>
          </a:lstStyle>
          <a:p>
            <a:pPr lvl="0"/>
            <a:r>
              <a:rPr lang="en-US" dirty="0" smtClean="0"/>
              <a:t>Image credit line goes here</a:t>
            </a:r>
            <a:endParaRPr lang="en-US" dirty="0"/>
          </a:p>
        </p:txBody>
      </p:sp>
      <p:sp>
        <p:nvSpPr>
          <p:cNvPr id="12" name="Content Placeholder 2"/>
          <p:cNvSpPr>
            <a:spLocks noGrp="1"/>
          </p:cNvSpPr>
          <p:nvPr>
            <p:ph idx="17"/>
          </p:nvPr>
        </p:nvSpPr>
        <p:spPr>
          <a:xfrm>
            <a:off x="457202" y="1417641"/>
            <a:ext cx="4040187" cy="4767282"/>
          </a:xfrm>
          <a:prstGeom prst="rect">
            <a:avLst/>
          </a:prstGeom>
        </p:spPr>
        <p:txBody>
          <a:bodyPr lIns="0" tIns="0" rIns="0" bIns="0">
            <a:noAutofit/>
          </a:bodyPr>
          <a:lstStyle>
            <a:lvl1pPr marL="383971" indent="-316771">
              <a:buClr>
                <a:schemeClr val="accent4"/>
              </a:buClr>
              <a:buSzPct val="100000"/>
              <a:buFont typeface="Wingdings" charset="2"/>
              <a:buChar char="§"/>
              <a:defRPr sz="2800" b="0">
                <a:latin typeface="+mn-lt"/>
                <a:cs typeface="Arial" pitchFamily="34" charset="0"/>
              </a:defRPr>
            </a:lvl1pPr>
            <a:lvl2pPr marL="831936" indent="-287974">
              <a:buClr>
                <a:schemeClr val="accent4"/>
              </a:buClr>
              <a:buSzPct val="100000"/>
              <a:buFont typeface="Wingdings" charset="2"/>
              <a:buChar char="§"/>
              <a:defRPr sz="2300" b="0">
                <a:solidFill>
                  <a:schemeClr val="tx1"/>
                </a:solidFill>
                <a:latin typeface="+mn-lt"/>
                <a:cs typeface="Arial" pitchFamily="34" charset="0"/>
              </a:defRPr>
            </a:lvl2pPr>
            <a:lvl3pPr marL="1279901" indent="-259176">
              <a:buClr>
                <a:schemeClr val="accent4"/>
              </a:buClr>
              <a:buSzPct val="100000"/>
              <a:buFont typeface="Wingdings" charset="2"/>
              <a:buChar char="§"/>
              <a:defRPr sz="2000" b="0">
                <a:latin typeface="+mn-lt"/>
                <a:cs typeface="Arial" pitchFamily="34" charset="0"/>
              </a:defRPr>
            </a:lvl3pPr>
            <a:lvl4pPr marL="1791862" indent="-230379">
              <a:buClr>
                <a:schemeClr val="accent4"/>
              </a:buClr>
              <a:buSzPct val="100000"/>
              <a:buFont typeface="Wingdings" charset="2"/>
              <a:buChar char="§"/>
              <a:defRPr sz="1700" b="0">
                <a:latin typeface="+mn-lt"/>
                <a:cs typeface="Arial" pitchFamily="34" charset="0"/>
              </a:defRPr>
            </a:lvl4pPr>
            <a:lvl5pPr marL="2303821" indent="-201582">
              <a:buClr>
                <a:schemeClr val="accent4"/>
              </a:buClr>
              <a:buSzPct val="100000"/>
              <a:buFont typeface="Wingdings" charset="2"/>
              <a:buChar char="§"/>
              <a:defRPr sz="1500" b="0">
                <a:latin typeface="+mn-lt"/>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Picture Placeholder 6"/>
          <p:cNvSpPr>
            <a:spLocks noGrp="1"/>
          </p:cNvSpPr>
          <p:nvPr>
            <p:ph type="pic" sz="quarter" idx="18"/>
          </p:nvPr>
        </p:nvSpPr>
        <p:spPr>
          <a:xfrm>
            <a:off x="4646568" y="3852667"/>
            <a:ext cx="4040232" cy="2160740"/>
          </a:xfrm>
          <a:prstGeom prst="rect">
            <a:avLst/>
          </a:prstGeom>
        </p:spPr>
        <p:txBody>
          <a:bodyPr vert="horz" lIns="57594" tIns="28797" rIns="57594" bIns="28797"/>
          <a:lstStyle>
            <a:lvl1pPr marL="0" indent="0">
              <a:buClr>
                <a:schemeClr val="accent4"/>
              </a:buClr>
              <a:buNone/>
              <a:defRPr>
                <a:latin typeface="+mn-lt"/>
                <a:cs typeface="Arial" pitchFamily="34" charset="0"/>
              </a:defRPr>
            </a:lvl1pPr>
          </a:lstStyle>
          <a:p>
            <a:r>
              <a:rPr lang="en-US" dirty="0" smtClean="0"/>
              <a:t>Click icon to add picture</a:t>
            </a:r>
            <a:endParaRPr lang="en-US" dirty="0"/>
          </a:p>
        </p:txBody>
      </p:sp>
      <p:sp>
        <p:nvSpPr>
          <p:cNvPr id="14" name="Text Placeholder 16"/>
          <p:cNvSpPr>
            <a:spLocks noGrp="1"/>
          </p:cNvSpPr>
          <p:nvPr>
            <p:ph type="body" sz="quarter" idx="19" hasCustomPrompt="1"/>
          </p:nvPr>
        </p:nvSpPr>
        <p:spPr>
          <a:xfrm>
            <a:off x="4646568" y="6013407"/>
            <a:ext cx="4040232" cy="173214"/>
          </a:xfrm>
          <a:prstGeom prst="rect">
            <a:avLst/>
          </a:prstGeom>
        </p:spPr>
        <p:txBody>
          <a:bodyPr vert="horz" lIns="0" tIns="0" rIns="0" bIns="0"/>
          <a:lstStyle>
            <a:lvl1pPr marL="0" indent="0">
              <a:buNone/>
              <a:defRPr sz="700" baseline="0">
                <a:solidFill>
                  <a:schemeClr val="tx1">
                    <a:lumMod val="65000"/>
                    <a:lumOff val="35000"/>
                  </a:schemeClr>
                </a:solidFill>
                <a:latin typeface="+mn-lt"/>
                <a:cs typeface="Arial" pitchFamily="34" charset="0"/>
              </a:defRPr>
            </a:lvl1pPr>
          </a:lstStyle>
          <a:p>
            <a:pPr lvl="0"/>
            <a:r>
              <a:rPr lang="en-US" dirty="0" smtClean="0"/>
              <a:t>Image credit line goes here</a:t>
            </a:r>
            <a:endParaRPr lang="en-US" dirty="0"/>
          </a:p>
        </p:txBody>
      </p:sp>
      <p:sp>
        <p:nvSpPr>
          <p:cNvPr id="18" name="Rectangle 17"/>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mn-lt"/>
            </a:endParaRPr>
          </a:p>
        </p:txBody>
      </p:sp>
      <p:sp>
        <p:nvSpPr>
          <p:cNvPr id="19" name="TextBox 18"/>
          <p:cNvSpPr txBox="1"/>
          <p:nvPr userDrawn="1"/>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mn-lt"/>
                <a:cs typeface="Arial" pitchFamily="34" charset="0"/>
              </a:rPr>
              <a:t>© 2013 Autodesk</a:t>
            </a:r>
            <a:endParaRPr lang="en-US" sz="900" b="0" i="0" dirty="0">
              <a:solidFill>
                <a:schemeClr val="tx1">
                  <a:lumMod val="65000"/>
                  <a:lumOff val="35000"/>
                </a:schemeClr>
              </a:solidFill>
              <a:latin typeface="+mn-lt"/>
              <a:cs typeface="Arial" pitchFamily="34" charset="0"/>
            </a:endParaRPr>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424923577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p:cNvSpPr/>
          <p:nvPr/>
        </p:nvSpPr>
        <p:spPr>
          <a:xfrm>
            <a:off x="0" y="6457950"/>
            <a:ext cx="9144000" cy="4000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57594" tIns="28797" rIns="57594" bIns="28797" rtlCol="0" anchor="ctr"/>
          <a:lstStyle/>
          <a:p>
            <a:pPr algn="ctr"/>
            <a:endParaRPr lang="en-US" dirty="0">
              <a:latin typeface="+mn-lt"/>
            </a:endParaRPr>
          </a:p>
        </p:txBody>
      </p:sp>
      <p:sp>
        <p:nvSpPr>
          <p:cNvPr id="10" name="Title 9"/>
          <p:cNvSpPr>
            <a:spLocks noGrp="1"/>
          </p:cNvSpPr>
          <p:nvPr>
            <p:ph type="title" hasCustomPrompt="1"/>
          </p:nvPr>
        </p:nvSpPr>
        <p:spPr>
          <a:xfrm>
            <a:off x="0" y="2745696"/>
            <a:ext cx="9144000" cy="1143000"/>
          </a:xfrm>
          <a:prstGeom prst="rect">
            <a:avLst/>
          </a:prstGeom>
        </p:spPr>
        <p:txBody>
          <a:bodyPr anchor="ctr"/>
          <a:lstStyle>
            <a:lvl1pPr algn="ctr">
              <a:defRPr sz="10000">
                <a:solidFill>
                  <a:schemeClr val="accent4"/>
                </a:solidFill>
                <a:latin typeface="+mn-lt"/>
                <a:cs typeface="Arial" pitchFamily="34" charset="0"/>
              </a:defRPr>
            </a:lvl1pPr>
          </a:lstStyle>
          <a:p>
            <a:r>
              <a:rPr lang="en-US" dirty="0" smtClean="0"/>
              <a:t>Keyword</a:t>
            </a:r>
            <a:endParaRPr lang="en-US" dirty="0"/>
          </a:p>
        </p:txBody>
      </p:sp>
      <p:sp>
        <p:nvSpPr>
          <p:cNvPr id="6" name="TextBox 5"/>
          <p:cNvSpPr txBox="1"/>
          <p:nvPr userDrawn="1"/>
        </p:nvSpPr>
        <p:spPr>
          <a:xfrm>
            <a:off x="74081" y="6596295"/>
            <a:ext cx="1558815" cy="138499"/>
          </a:xfrm>
          <a:prstGeom prst="rect">
            <a:avLst/>
          </a:prstGeom>
          <a:noFill/>
        </p:spPr>
        <p:txBody>
          <a:bodyPr wrap="square" lIns="0" tIns="0" rIns="0" bIns="0" rtlCol="0">
            <a:spAutoFit/>
          </a:bodyPr>
          <a:lstStyle/>
          <a:p>
            <a:r>
              <a:rPr lang="en-US" sz="900" b="0" i="0" dirty="0" smtClean="0">
                <a:solidFill>
                  <a:schemeClr val="tx1">
                    <a:lumMod val="65000"/>
                    <a:lumOff val="35000"/>
                  </a:schemeClr>
                </a:solidFill>
                <a:latin typeface="+mn-lt"/>
                <a:cs typeface="Arial" pitchFamily="34" charset="0"/>
              </a:rPr>
              <a:t>© 2013 Autodesk</a:t>
            </a:r>
            <a:endParaRPr lang="en-US" sz="900" b="0" i="0" dirty="0">
              <a:solidFill>
                <a:schemeClr val="tx1">
                  <a:lumMod val="65000"/>
                  <a:lumOff val="35000"/>
                </a:schemeClr>
              </a:solidFill>
              <a:latin typeface="+mn-lt"/>
              <a:cs typeface="Arial" pitchFamily="34" charset="0"/>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56475" y="6566567"/>
            <a:ext cx="1105051" cy="184175"/>
          </a:xfrm>
          <a:prstGeom prst="rect">
            <a:avLst/>
          </a:prstGeom>
        </p:spPr>
      </p:pic>
    </p:spTree>
    <p:extLst>
      <p:ext uri="{BB962C8B-B14F-4D97-AF65-F5344CB8AC3E}">
        <p14:creationId xmlns:p14="http://schemas.microsoft.com/office/powerpoint/2010/main" val="2658609359"/>
      </p:ext>
    </p:extLst>
  </p:cSld>
  <p:clrMapOvr>
    <a:masterClrMapping/>
  </p:clrMapOvr>
  <p:transition/>
  <p:timing>
    <p:tnLst>
      <p:par>
        <p:cTn id="1" dur="indefinite" restart="never" nodeType="tmRoot"/>
      </p:par>
    </p:tnLst>
  </p:timing>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TextBox 3"/>
          <p:cNvSpPr txBox="1"/>
          <p:nvPr/>
        </p:nvSpPr>
        <p:spPr>
          <a:xfrm>
            <a:off x="220961" y="6037116"/>
            <a:ext cx="8772932" cy="692497"/>
          </a:xfrm>
          <a:prstGeom prst="rect">
            <a:avLst/>
          </a:prstGeom>
          <a:noFill/>
        </p:spPr>
        <p:txBody>
          <a:bodyPr wrap="square" lIns="0" tIns="0" rIns="0" bIns="0" rtlCol="0">
            <a:spAutoFit/>
          </a:bodyPr>
          <a:lstStyle/>
          <a:p>
            <a:r>
              <a:rPr lang="en-US" sz="900" b="0" i="0" dirty="0" smtClean="0">
                <a:solidFill>
                  <a:schemeClr val="bg1">
                    <a:lumMod val="65000"/>
                  </a:schemeClr>
                </a:solidFill>
                <a:latin typeface="Arial" pitchFamily="34" charset="0"/>
                <a:cs typeface="Arial" pitchFamily="34" charset="0"/>
              </a:rPr>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p>
          <a:p>
            <a:endParaRPr lang="en-US" sz="900" b="0" i="0" dirty="0" smtClean="0">
              <a:solidFill>
                <a:schemeClr val="bg1">
                  <a:lumMod val="65000"/>
                </a:schemeClr>
              </a:solidFill>
              <a:latin typeface="Arial" pitchFamily="34" charset="0"/>
              <a:cs typeface="Arial" pitchFamily="34" charset="0"/>
            </a:endParaRPr>
          </a:p>
          <a:p>
            <a:r>
              <a:rPr lang="en-US" sz="900" b="0" i="0" dirty="0" smtClean="0">
                <a:solidFill>
                  <a:schemeClr val="bg1">
                    <a:lumMod val="65000"/>
                  </a:schemeClr>
                </a:solidFill>
                <a:latin typeface="Arial" pitchFamily="34" charset="0"/>
                <a:cs typeface="Arial" pitchFamily="34" charset="0"/>
              </a:rPr>
              <a:t>© 2013 Autodesk, Inc. All right</a:t>
            </a:r>
            <a:r>
              <a:rPr lang="en-US" sz="900" b="0" i="0" baseline="0" dirty="0" smtClean="0">
                <a:solidFill>
                  <a:schemeClr val="bg1">
                    <a:lumMod val="65000"/>
                  </a:schemeClr>
                </a:solidFill>
                <a:latin typeface="Arial" pitchFamily="34" charset="0"/>
                <a:cs typeface="Arial" pitchFamily="34" charset="0"/>
              </a:rPr>
              <a:t>s reserved.</a:t>
            </a:r>
            <a:endParaRPr lang="en-US" sz="900" b="0" i="0" dirty="0">
              <a:solidFill>
                <a:schemeClr val="bg1">
                  <a:lumMod val="65000"/>
                </a:schemeClr>
              </a:solidFill>
              <a:latin typeface="Arial" pitchFamily="34" charset="0"/>
              <a:cs typeface="Arial"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8612" y="2774405"/>
            <a:ext cx="6178740" cy="1029790"/>
          </a:xfrm>
          <a:prstGeom prst="rect">
            <a:avLst/>
          </a:prstGeom>
        </p:spPr>
      </p:pic>
    </p:spTree>
    <p:extLst>
      <p:ext uri="{BB962C8B-B14F-4D97-AF65-F5344CB8AC3E}">
        <p14:creationId xmlns:p14="http://schemas.microsoft.com/office/powerpoint/2010/main" val="2889972964"/>
      </p:ext>
    </p:extLst>
  </p:cSld>
  <p:clrMapOvr>
    <a:masterClrMapping/>
  </p:clrMapOvr>
  <p:timing>
    <p:tnLst>
      <p:par>
        <p:cTn id="1" dur="indefinite" restart="never" nodeType="tmRoot"/>
      </p:par>
    </p:tnLst>
  </p:timing>
  <p:hf sldNum="0" hd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chemeClr val="bg1"/>
            </a:gs>
            <a:gs pos="100000">
              <a:schemeClr val="bg1">
                <a:lumMod val="65000"/>
                <a:alpha val="56000"/>
              </a:schemeClr>
            </a:gs>
            <a:gs pos="55000">
              <a:schemeClr val="bg1">
                <a:lumMod val="9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512451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8" r:id="rId5"/>
    <p:sldLayoutId id="2147483672" r:id="rId6"/>
  </p:sldLayoutIdLst>
  <p:timing>
    <p:tnLst>
      <p:par>
        <p:cTn id="1" dur="indefinite" restart="never" nodeType="tmRoot"/>
      </p:par>
    </p:tnLst>
  </p:timing>
  <p:hf sldNum="0" hdr="0" dt="0"/>
  <p:txStyles>
    <p:titleStyle>
      <a:lvl1pPr algn="l" defTabSz="511960" rtl="0" eaLnBrk="1" latinLnBrk="0" hangingPunct="1">
        <a:spcBef>
          <a:spcPct val="0"/>
        </a:spcBef>
        <a:buNone/>
        <a:defRPr sz="2800" b="1" i="0" kern="1200" baseline="0">
          <a:solidFill>
            <a:srgbClr val="1B58A8"/>
          </a:solidFill>
          <a:latin typeface="Frutiger Next LT W1G"/>
          <a:ea typeface="+mj-ea"/>
          <a:cs typeface="Frutiger Next LT W1G"/>
        </a:defRPr>
      </a:lvl1pPr>
    </p:titleStyle>
    <p:bodyStyle>
      <a:lvl1pPr marL="431961" indent="-431961" algn="l" defTabSz="511960" rtl="0" eaLnBrk="1" latinLnBrk="0" hangingPunct="1">
        <a:spcBef>
          <a:spcPts val="0"/>
        </a:spcBef>
        <a:buFont typeface="Wingdings" charset="2"/>
        <a:buChar char="§"/>
        <a:defRPr sz="2800" b="0" i="0" kern="1200" baseline="0">
          <a:solidFill>
            <a:schemeClr val="tx1"/>
          </a:solidFill>
          <a:latin typeface="Frutiger Next LT W1G"/>
          <a:ea typeface="+mn-ea"/>
          <a:cs typeface="Frutiger Next LT W1G"/>
        </a:defRPr>
      </a:lvl1pPr>
      <a:lvl2pPr marL="831936" indent="-319975" algn="l" defTabSz="511960" rtl="0" eaLnBrk="1" latinLnBrk="0" hangingPunct="1">
        <a:spcBef>
          <a:spcPct val="20000"/>
        </a:spcBef>
        <a:buFont typeface="Wingdings" charset="2"/>
        <a:buChar char="§"/>
        <a:defRPr sz="2300" b="0" i="0" kern="1200">
          <a:solidFill>
            <a:schemeClr val="tx1"/>
          </a:solidFill>
          <a:latin typeface="Frutiger Next LT W1G"/>
          <a:ea typeface="+mn-ea"/>
          <a:cs typeface="Frutiger Next LT W1G"/>
        </a:defRPr>
      </a:lvl2pPr>
      <a:lvl3pPr marL="1279901" indent="-255981" algn="l" defTabSz="511960" rtl="0" eaLnBrk="1" latinLnBrk="0" hangingPunct="1">
        <a:spcBef>
          <a:spcPct val="20000"/>
        </a:spcBef>
        <a:buFont typeface="Wingdings" charset="2"/>
        <a:buChar char="§"/>
        <a:defRPr sz="2000" b="0" i="0" kern="1200">
          <a:solidFill>
            <a:schemeClr val="tx1"/>
          </a:solidFill>
          <a:latin typeface="Frutiger Next LT W1G"/>
          <a:ea typeface="+mn-ea"/>
          <a:cs typeface="Frutiger Next LT W1G"/>
        </a:defRPr>
      </a:lvl3pPr>
      <a:lvl4pPr marL="1791862" indent="-255981" algn="l" defTabSz="511960" rtl="0" eaLnBrk="1" latinLnBrk="0" hangingPunct="1">
        <a:spcBef>
          <a:spcPct val="20000"/>
        </a:spcBef>
        <a:buFont typeface="Wingdings" charset="2"/>
        <a:buChar char="§"/>
        <a:defRPr sz="1700" b="0" i="0" kern="1200">
          <a:solidFill>
            <a:schemeClr val="tx1"/>
          </a:solidFill>
          <a:latin typeface="Frutiger Next LT W1G"/>
          <a:ea typeface="+mn-ea"/>
          <a:cs typeface="Frutiger Next LT W1G"/>
        </a:defRPr>
      </a:lvl4pPr>
      <a:lvl5pPr marL="2303821" indent="-255981" algn="l" defTabSz="511960" rtl="0" eaLnBrk="1" latinLnBrk="0" hangingPunct="1">
        <a:spcBef>
          <a:spcPct val="20000"/>
        </a:spcBef>
        <a:buFont typeface="Wingdings" charset="2"/>
        <a:buChar char="§"/>
        <a:defRPr sz="1500" b="0" i="0" kern="1200">
          <a:solidFill>
            <a:schemeClr val="tx1"/>
          </a:solidFill>
          <a:latin typeface="Frutiger Next LT W1G"/>
          <a:ea typeface="+mn-ea"/>
          <a:cs typeface="Frutiger Next LT W1G"/>
        </a:defRPr>
      </a:lvl5pPr>
      <a:lvl6pPr marL="2815782" indent="-255981" algn="l" defTabSz="511960" rtl="0" eaLnBrk="1" latinLnBrk="0" hangingPunct="1">
        <a:spcBef>
          <a:spcPct val="20000"/>
        </a:spcBef>
        <a:buFont typeface="Arial"/>
        <a:buChar char="•"/>
        <a:defRPr sz="2300" kern="1200">
          <a:solidFill>
            <a:schemeClr val="tx1"/>
          </a:solidFill>
          <a:latin typeface="+mn-lt"/>
          <a:ea typeface="+mn-ea"/>
          <a:cs typeface="+mn-cs"/>
        </a:defRPr>
      </a:lvl6pPr>
      <a:lvl7pPr marL="3327742" indent="-255981" algn="l" defTabSz="511960" rtl="0" eaLnBrk="1" latinLnBrk="0" hangingPunct="1">
        <a:spcBef>
          <a:spcPct val="20000"/>
        </a:spcBef>
        <a:buFont typeface="Arial"/>
        <a:buChar char="•"/>
        <a:defRPr sz="2300" kern="1200">
          <a:solidFill>
            <a:schemeClr val="tx1"/>
          </a:solidFill>
          <a:latin typeface="+mn-lt"/>
          <a:ea typeface="+mn-ea"/>
          <a:cs typeface="+mn-cs"/>
        </a:defRPr>
      </a:lvl7pPr>
      <a:lvl8pPr marL="3839702" indent="-255981" algn="l" defTabSz="511960" rtl="0" eaLnBrk="1" latinLnBrk="0" hangingPunct="1">
        <a:spcBef>
          <a:spcPct val="20000"/>
        </a:spcBef>
        <a:buFont typeface="Arial"/>
        <a:buChar char="•"/>
        <a:defRPr sz="2300" kern="1200">
          <a:solidFill>
            <a:schemeClr val="tx1"/>
          </a:solidFill>
          <a:latin typeface="+mn-lt"/>
          <a:ea typeface="+mn-ea"/>
          <a:cs typeface="+mn-cs"/>
        </a:defRPr>
      </a:lvl8pPr>
      <a:lvl9pPr marL="4351662" indent="-255981" algn="l" defTabSz="511960" rtl="0" eaLnBrk="1" latinLnBrk="0" hangingPunct="1">
        <a:spcBef>
          <a:spcPct val="20000"/>
        </a:spcBef>
        <a:buFont typeface="Arial"/>
        <a:buChar char="•"/>
        <a:defRPr sz="2300" kern="1200">
          <a:solidFill>
            <a:schemeClr val="tx1"/>
          </a:solidFill>
          <a:latin typeface="+mn-lt"/>
          <a:ea typeface="+mn-ea"/>
          <a:cs typeface="+mn-cs"/>
        </a:defRPr>
      </a:lvl9pPr>
    </p:bodyStyle>
    <p:otherStyle>
      <a:defPPr>
        <a:defRPr lang="en-US"/>
      </a:defPPr>
      <a:lvl1pPr marL="0" algn="l" defTabSz="511960" rtl="0" eaLnBrk="1" latinLnBrk="0" hangingPunct="1">
        <a:defRPr sz="2000" kern="1200">
          <a:solidFill>
            <a:schemeClr val="tx1"/>
          </a:solidFill>
          <a:latin typeface="+mn-lt"/>
          <a:ea typeface="+mn-ea"/>
          <a:cs typeface="+mn-cs"/>
        </a:defRPr>
      </a:lvl1pPr>
      <a:lvl2pPr marL="511960" algn="l" defTabSz="511960" rtl="0" eaLnBrk="1" latinLnBrk="0" hangingPunct="1">
        <a:defRPr sz="2000" kern="1200">
          <a:solidFill>
            <a:schemeClr val="tx1"/>
          </a:solidFill>
          <a:latin typeface="+mn-lt"/>
          <a:ea typeface="+mn-ea"/>
          <a:cs typeface="+mn-cs"/>
        </a:defRPr>
      </a:lvl2pPr>
      <a:lvl3pPr marL="1023921" algn="l" defTabSz="511960" rtl="0" eaLnBrk="1" latinLnBrk="0" hangingPunct="1">
        <a:defRPr sz="2000" kern="1200">
          <a:solidFill>
            <a:schemeClr val="tx1"/>
          </a:solidFill>
          <a:latin typeface="+mn-lt"/>
          <a:ea typeface="+mn-ea"/>
          <a:cs typeface="+mn-cs"/>
        </a:defRPr>
      </a:lvl3pPr>
      <a:lvl4pPr marL="1535881" algn="l" defTabSz="511960" rtl="0" eaLnBrk="1" latinLnBrk="0" hangingPunct="1">
        <a:defRPr sz="2000" kern="1200">
          <a:solidFill>
            <a:schemeClr val="tx1"/>
          </a:solidFill>
          <a:latin typeface="+mn-lt"/>
          <a:ea typeface="+mn-ea"/>
          <a:cs typeface="+mn-cs"/>
        </a:defRPr>
      </a:lvl4pPr>
      <a:lvl5pPr marL="2047842" algn="l" defTabSz="511960" rtl="0" eaLnBrk="1" latinLnBrk="0" hangingPunct="1">
        <a:defRPr sz="2000" kern="1200">
          <a:solidFill>
            <a:schemeClr val="tx1"/>
          </a:solidFill>
          <a:latin typeface="+mn-lt"/>
          <a:ea typeface="+mn-ea"/>
          <a:cs typeface="+mn-cs"/>
        </a:defRPr>
      </a:lvl5pPr>
      <a:lvl6pPr marL="2559802" algn="l" defTabSz="511960" rtl="0" eaLnBrk="1" latinLnBrk="0" hangingPunct="1">
        <a:defRPr sz="2000" kern="1200">
          <a:solidFill>
            <a:schemeClr val="tx1"/>
          </a:solidFill>
          <a:latin typeface="+mn-lt"/>
          <a:ea typeface="+mn-ea"/>
          <a:cs typeface="+mn-cs"/>
        </a:defRPr>
      </a:lvl6pPr>
      <a:lvl7pPr marL="3071762" algn="l" defTabSz="511960" rtl="0" eaLnBrk="1" latinLnBrk="0" hangingPunct="1">
        <a:defRPr sz="2000" kern="1200">
          <a:solidFill>
            <a:schemeClr val="tx1"/>
          </a:solidFill>
          <a:latin typeface="+mn-lt"/>
          <a:ea typeface="+mn-ea"/>
          <a:cs typeface="+mn-cs"/>
        </a:defRPr>
      </a:lvl7pPr>
      <a:lvl8pPr marL="3583723" algn="l" defTabSz="511960" rtl="0" eaLnBrk="1" latinLnBrk="0" hangingPunct="1">
        <a:defRPr sz="2000" kern="1200">
          <a:solidFill>
            <a:schemeClr val="tx1"/>
          </a:solidFill>
          <a:latin typeface="+mn-lt"/>
          <a:ea typeface="+mn-ea"/>
          <a:cs typeface="+mn-cs"/>
        </a:defRPr>
      </a:lvl8pPr>
      <a:lvl9pPr marL="4095683" algn="l" defTabSz="51196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iki.autodesk.com/download/attachments/138910056/RebarImageUpdate.mp4" TargetMode="External"/><Relationship Id="rId2" Type="http://schemas.openxmlformats.org/officeDocument/2006/relationships/hyperlink" Target="http://wiki.autodesk.com/download/attachments/138910056/Schedule_Images_API.sw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57202" y="2252371"/>
            <a:ext cx="7772398" cy="1197727"/>
          </a:xfrm>
        </p:spPr>
        <p:txBody>
          <a:bodyPr/>
          <a:lstStyle/>
          <a:p>
            <a:r>
              <a:rPr lang="en-US" sz="3600" dirty="0" smtClean="0">
                <a:solidFill>
                  <a:schemeClr val="tx1"/>
                </a:solidFill>
              </a:rPr>
              <a:t>Quick introduction &amp; demo for</a:t>
            </a:r>
          </a:p>
          <a:p>
            <a:r>
              <a:rPr lang="en-US" sz="3600" dirty="0" smtClean="0">
                <a:solidFill>
                  <a:schemeClr val="tx1"/>
                </a:solidFill>
              </a:rPr>
              <a:t>Schedule Images API</a:t>
            </a:r>
            <a:endParaRPr lang="en-US" sz="3600" dirty="0" smtClean="0">
              <a:solidFill>
                <a:schemeClr val="tx1"/>
              </a:solidFill>
            </a:endParaRPr>
          </a:p>
        </p:txBody>
      </p:sp>
      <p:sp>
        <p:nvSpPr>
          <p:cNvPr id="9" name="Text Placeholder 4"/>
          <p:cNvSpPr>
            <a:spLocks noGrp="1"/>
          </p:cNvSpPr>
          <p:nvPr>
            <p:ph type="body" sz="quarter" idx="14"/>
          </p:nvPr>
        </p:nvSpPr>
        <p:spPr>
          <a:xfrm>
            <a:off x="457203" y="4113578"/>
            <a:ext cx="5397358" cy="315214"/>
          </a:xfrm>
        </p:spPr>
        <p:txBody>
          <a:bodyPr/>
          <a:lstStyle/>
          <a:p>
            <a:r>
              <a:rPr lang="en-US" b="0" dirty="0" smtClean="0">
                <a:solidFill>
                  <a:schemeClr val="tx2">
                    <a:lumMod val="65000"/>
                    <a:lumOff val="35000"/>
                  </a:schemeClr>
                </a:solidFill>
              </a:rPr>
              <a:t>10/31/2013</a:t>
            </a:r>
            <a:endParaRPr lang="en-US" b="0" dirty="0">
              <a:solidFill>
                <a:schemeClr val="tx2">
                  <a:lumMod val="65000"/>
                  <a:lumOff val="35000"/>
                </a:schemeClr>
              </a:solidFill>
            </a:endParaRPr>
          </a:p>
        </p:txBody>
      </p:sp>
      <p:sp>
        <p:nvSpPr>
          <p:cNvPr id="4" name="Text Placeholder 2"/>
          <p:cNvSpPr>
            <a:spLocks noGrp="1"/>
          </p:cNvSpPr>
          <p:nvPr>
            <p:ph type="body" sz="quarter" idx="12"/>
          </p:nvPr>
        </p:nvSpPr>
        <p:spPr>
          <a:xfrm>
            <a:off x="457203" y="3726323"/>
            <a:ext cx="5397356" cy="387255"/>
          </a:xfrm>
        </p:spPr>
        <p:txBody>
          <a:bodyPr/>
          <a:lstStyle/>
          <a:p>
            <a:r>
              <a:rPr lang="en-US" smtClean="0">
                <a:solidFill>
                  <a:schemeClr val="tx1"/>
                </a:solidFill>
              </a:rPr>
              <a:t>PI SQUARE TEAM, ACRD</a:t>
            </a:r>
            <a:endParaRPr lang="en-US" dirty="0">
              <a:solidFill>
                <a:schemeClr val="tx1"/>
              </a:solidFill>
            </a:endParaRPr>
          </a:p>
        </p:txBody>
      </p:sp>
    </p:spTree>
    <p:extLst>
      <p:ext uri="{BB962C8B-B14F-4D97-AF65-F5344CB8AC3E}">
        <p14:creationId xmlns:p14="http://schemas.microsoft.com/office/powerpoint/2010/main" val="363762157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Demo Overview</a:t>
            </a:r>
            <a:endParaRPr lang="en-US" dirty="0"/>
          </a:p>
        </p:txBody>
      </p:sp>
      <p:sp>
        <p:nvSpPr>
          <p:cNvPr id="2" name="TextBox 1"/>
          <p:cNvSpPr txBox="1"/>
          <p:nvPr/>
        </p:nvSpPr>
        <p:spPr>
          <a:xfrm>
            <a:off x="457201" y="1000125"/>
            <a:ext cx="4826962" cy="3539430"/>
          </a:xfrm>
          <a:prstGeom prst="rect">
            <a:avLst/>
          </a:prstGeom>
          <a:noFill/>
        </p:spPr>
        <p:txBody>
          <a:bodyPr wrap="none" rtlCol="0">
            <a:spAutoFit/>
          </a:bodyPr>
          <a:lstStyle/>
          <a:p>
            <a:pPr marL="457200" indent="-457200">
              <a:buFont typeface="Arial" pitchFamily="34" charset="0"/>
              <a:buChar char="•"/>
            </a:pPr>
            <a:r>
              <a:rPr lang="en-US" sz="3200" dirty="0" smtClean="0"/>
              <a:t>Parameter create</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Images add, reload</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Schedule images</a:t>
            </a:r>
          </a:p>
          <a:p>
            <a:pPr marL="457200" indent="-457200">
              <a:buFont typeface="Arial" pitchFamily="34" charset="0"/>
              <a:buChar char="•"/>
            </a:pPr>
            <a:endParaRPr lang="en-US" sz="3200" dirty="0"/>
          </a:p>
          <a:p>
            <a:pPr marL="457200" indent="-457200">
              <a:buFont typeface="Arial" pitchFamily="34" charset="0"/>
              <a:buChar char="•"/>
            </a:pPr>
            <a:r>
              <a:rPr lang="en-US" sz="3200" dirty="0" smtClean="0"/>
              <a:t>Rebar shape and images</a:t>
            </a:r>
            <a:endParaRPr lang="en-US" sz="3200" dirty="0"/>
          </a:p>
        </p:txBody>
      </p:sp>
    </p:spTree>
    <p:extLst>
      <p:ext uri="{BB962C8B-B14F-4D97-AF65-F5344CB8AC3E}">
        <p14:creationId xmlns:p14="http://schemas.microsoft.com/office/powerpoint/2010/main" val="5280643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8229600" cy="3687761"/>
          </a:xfrm>
        </p:spPr>
        <p:txBody>
          <a:bodyPr/>
          <a:lstStyle/>
          <a:p>
            <a:r>
              <a:rPr lang="en-US" dirty="0" smtClean="0"/>
              <a:t>Demo 1: Schedule Images API overview</a:t>
            </a:r>
            <a:br>
              <a:rPr lang="en-US" dirty="0" smtClean="0"/>
            </a:br>
            <a:r>
              <a:rPr lang="en-US" dirty="0" smtClean="0">
                <a:hlinkClick r:id="rId2"/>
              </a:rPr>
              <a:t>http://wiki.autodesk.com/download/attachments/138910056/Schedule_Images_API.swf</a:t>
            </a:r>
            <a:r>
              <a:rPr lang="en-US" dirty="0" smtClean="0"/>
              <a:t/>
            </a:r>
            <a:br>
              <a:rPr lang="en-US" dirty="0" smtClean="0"/>
            </a:br>
            <a:r>
              <a:rPr lang="en-US" dirty="0" smtClean="0"/>
              <a:t/>
            </a:r>
            <a:br>
              <a:rPr lang="en-US" dirty="0" smtClean="0"/>
            </a:br>
            <a:r>
              <a:rPr lang="en-US" dirty="0"/>
              <a:t/>
            </a:r>
            <a:br>
              <a:rPr lang="en-US" dirty="0"/>
            </a:br>
            <a:r>
              <a:rPr lang="en-US" dirty="0"/>
              <a:t>Demo 2: </a:t>
            </a:r>
            <a:r>
              <a:rPr lang="en-US" dirty="0" smtClean="0"/>
              <a:t>Rebar Shape and Images</a:t>
            </a:r>
            <a:r>
              <a:rPr lang="en-US" dirty="0"/>
              <a:t/>
            </a:r>
            <a:br>
              <a:rPr lang="en-US" dirty="0"/>
            </a:br>
            <a:r>
              <a:rPr lang="en-US" dirty="0">
                <a:hlinkClick r:id="rId3"/>
              </a:rPr>
              <a:t>http://</a:t>
            </a:r>
            <a:r>
              <a:rPr lang="en-US" dirty="0" smtClean="0">
                <a:hlinkClick r:id="rId3"/>
              </a:rPr>
              <a:t>wiki.autodesk.com/download/attachments/138910056/RebarImageUpdate.mp4</a:t>
            </a:r>
            <a:r>
              <a:rPr lang="en-US" dirty="0" smtClean="0"/>
              <a:t> </a:t>
            </a:r>
            <a:endParaRPr lang="en-US" dirty="0"/>
          </a:p>
        </p:txBody>
      </p:sp>
    </p:spTree>
    <p:extLst>
      <p:ext uri="{BB962C8B-B14F-4D97-AF65-F5344CB8AC3E}">
        <p14:creationId xmlns:p14="http://schemas.microsoft.com/office/powerpoint/2010/main" val="39910213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133601"/>
            <a:ext cx="8229600" cy="1848320"/>
          </a:xfrm>
        </p:spPr>
        <p:txBody>
          <a:bodyPr/>
          <a:lstStyle/>
          <a:p>
            <a:pPr algn="ctr"/>
            <a:r>
              <a:rPr lang="en-US" sz="9600" dirty="0" smtClean="0"/>
              <a:t>QA</a:t>
            </a:r>
            <a:endParaRPr lang="en-US" sz="9600" dirty="0"/>
          </a:p>
        </p:txBody>
      </p:sp>
    </p:spTree>
    <p:extLst>
      <p:ext uri="{BB962C8B-B14F-4D97-AF65-F5344CB8AC3E}">
        <p14:creationId xmlns:p14="http://schemas.microsoft.com/office/powerpoint/2010/main" val="246562777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1273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Agenda</a:t>
            </a:r>
            <a:endParaRPr lang="en-US" dirty="0"/>
          </a:p>
        </p:txBody>
      </p:sp>
      <p:sp>
        <p:nvSpPr>
          <p:cNvPr id="2" name="TextBox 1"/>
          <p:cNvSpPr txBox="1"/>
          <p:nvPr/>
        </p:nvSpPr>
        <p:spPr>
          <a:xfrm>
            <a:off x="457201" y="1000125"/>
            <a:ext cx="4033476" cy="2554545"/>
          </a:xfrm>
          <a:prstGeom prst="rect">
            <a:avLst/>
          </a:prstGeom>
          <a:noFill/>
        </p:spPr>
        <p:txBody>
          <a:bodyPr wrap="none" rtlCol="0">
            <a:spAutoFit/>
          </a:bodyPr>
          <a:lstStyle/>
          <a:p>
            <a:pPr marL="457200" indent="-457200">
              <a:buFont typeface="Arial" pitchFamily="34" charset="0"/>
              <a:buChar char="•"/>
            </a:pPr>
            <a:r>
              <a:rPr lang="en-US" sz="3200" dirty="0"/>
              <a:t>Schedule Image </a:t>
            </a:r>
            <a:r>
              <a:rPr lang="en-US" sz="3200" dirty="0" smtClean="0"/>
              <a:t>API</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Demo</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QA</a:t>
            </a:r>
            <a:endParaRPr lang="en-US" sz="3200" dirty="0"/>
          </a:p>
        </p:txBody>
      </p:sp>
    </p:spTree>
    <p:extLst>
      <p:ext uri="{BB962C8B-B14F-4D97-AF65-F5344CB8AC3E}">
        <p14:creationId xmlns:p14="http://schemas.microsoft.com/office/powerpoint/2010/main" val="336232294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Schedule Image API Overview</a:t>
            </a:r>
            <a:endParaRPr lang="en-US" dirty="0"/>
          </a:p>
        </p:txBody>
      </p:sp>
      <p:sp>
        <p:nvSpPr>
          <p:cNvPr id="2" name="TextBox 1"/>
          <p:cNvSpPr txBox="1"/>
          <p:nvPr/>
        </p:nvSpPr>
        <p:spPr>
          <a:xfrm>
            <a:off x="457201" y="1000125"/>
            <a:ext cx="5901744" cy="3539430"/>
          </a:xfrm>
          <a:prstGeom prst="rect">
            <a:avLst/>
          </a:prstGeom>
          <a:noFill/>
        </p:spPr>
        <p:txBody>
          <a:bodyPr wrap="none" rtlCol="0">
            <a:spAutoFit/>
          </a:bodyPr>
          <a:lstStyle/>
          <a:p>
            <a:pPr marL="457200" indent="-457200">
              <a:buFont typeface="Arial" pitchFamily="34" charset="0"/>
              <a:buChar char="•"/>
            </a:pPr>
            <a:r>
              <a:rPr lang="en-US" sz="3200" dirty="0" smtClean="0"/>
              <a:t>New parameter type</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New </a:t>
            </a:r>
            <a:r>
              <a:rPr lang="en-US" sz="3200" dirty="0" err="1" smtClean="0"/>
              <a:t>ImageType</a:t>
            </a:r>
            <a:r>
              <a:rPr lang="en-US" sz="3200" dirty="0" smtClean="0"/>
              <a:t> class</a:t>
            </a:r>
          </a:p>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t>New </a:t>
            </a:r>
            <a:r>
              <a:rPr lang="en-US" sz="3200" dirty="0" err="1" smtClean="0"/>
              <a:t>ImageType.Create</a:t>
            </a:r>
            <a:r>
              <a:rPr lang="en-US" sz="3200" dirty="0" smtClean="0"/>
              <a:t>/Reload</a:t>
            </a:r>
          </a:p>
          <a:p>
            <a:pPr marL="457200" indent="-457200">
              <a:buFont typeface="Arial" pitchFamily="34" charset="0"/>
              <a:buChar char="•"/>
            </a:pPr>
            <a:endParaRPr lang="en-US" sz="3200" dirty="0"/>
          </a:p>
          <a:p>
            <a:pPr marL="457200" indent="-457200">
              <a:buFont typeface="Arial" pitchFamily="34" charset="0"/>
              <a:buChar char="•"/>
            </a:pPr>
            <a:r>
              <a:rPr lang="en-US" sz="3200" dirty="0" smtClean="0"/>
              <a:t>Schedule image size restore</a:t>
            </a:r>
            <a:endParaRPr lang="en-US" sz="3200" dirty="0"/>
          </a:p>
        </p:txBody>
      </p:sp>
    </p:spTree>
    <p:extLst>
      <p:ext uri="{BB962C8B-B14F-4D97-AF65-F5344CB8AC3E}">
        <p14:creationId xmlns:p14="http://schemas.microsoft.com/office/powerpoint/2010/main" val="88130828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New </a:t>
            </a:r>
            <a:r>
              <a:rPr lang="en-US" dirty="0" err="1" smtClean="0"/>
              <a:t>ParameterType.Image</a:t>
            </a:r>
            <a:endParaRPr lang="en-US" dirty="0"/>
          </a:p>
        </p:txBody>
      </p:sp>
      <p:sp>
        <p:nvSpPr>
          <p:cNvPr id="2" name="TextBox 1"/>
          <p:cNvSpPr txBox="1"/>
          <p:nvPr/>
        </p:nvSpPr>
        <p:spPr>
          <a:xfrm>
            <a:off x="457200" y="1000124"/>
            <a:ext cx="8496300" cy="1569660"/>
          </a:xfrm>
          <a:prstGeom prst="rect">
            <a:avLst/>
          </a:prstGeom>
          <a:noFill/>
        </p:spPr>
        <p:txBody>
          <a:bodyPr wrap="square" rtlCol="0">
            <a:spAutoFit/>
          </a:bodyPr>
          <a:lstStyle/>
          <a:p>
            <a:pPr marL="457200" indent="-457200">
              <a:buFont typeface="Arial" pitchFamily="34" charset="0"/>
              <a:buChar char="•"/>
            </a:pPr>
            <a:r>
              <a:rPr lang="en-US" sz="3200" dirty="0" smtClean="0"/>
              <a:t>Allow API user create shared parameter of Image Type in both project and family.</a:t>
            </a:r>
          </a:p>
          <a:p>
            <a:pPr marL="457200" indent="-457200">
              <a:buFont typeface="Arial" pitchFamily="34" charset="0"/>
              <a:buChar char="•"/>
            </a:pPr>
            <a:r>
              <a:rPr lang="en-US" sz="3200" dirty="0" smtClean="0"/>
              <a:t>Only type parameter is allowed in family.</a:t>
            </a:r>
          </a:p>
        </p:txBody>
      </p:sp>
      <p:sp>
        <p:nvSpPr>
          <p:cNvPr id="4" name="TextBox 3"/>
          <p:cNvSpPr txBox="1"/>
          <p:nvPr/>
        </p:nvSpPr>
        <p:spPr>
          <a:xfrm>
            <a:off x="457200" y="3067049"/>
            <a:ext cx="8496300" cy="2185214"/>
          </a:xfrm>
          <a:prstGeom prst="rect">
            <a:avLst/>
          </a:prstGeom>
          <a:noFill/>
          <a:ln>
            <a:solidFill>
              <a:schemeClr val="tx1"/>
            </a:solidFill>
          </a:ln>
        </p:spPr>
        <p:txBody>
          <a:bodyPr wrap="square" rtlCol="0">
            <a:spAutoFit/>
          </a:bodyPr>
          <a:lstStyle/>
          <a:p>
            <a:r>
              <a:rPr lang="en-US" sz="2000" b="1" i="1" dirty="0" smtClean="0">
                <a:effectLst>
                  <a:outerShdw blurRad="38100" dist="38100" dir="2700000" algn="tl">
                    <a:srgbClr val="000000">
                      <a:alpha val="43137"/>
                    </a:srgbClr>
                  </a:outerShdw>
                </a:effectLst>
              </a:rPr>
              <a:t>Code Snippet</a:t>
            </a:r>
          </a:p>
          <a:p>
            <a:endParaRPr lang="en-US" sz="2000" b="1" i="1" dirty="0" smtClean="0">
              <a:effectLst>
                <a:outerShdw blurRad="38100" dist="38100" dir="2700000" algn="tl">
                  <a:srgbClr val="000000">
                    <a:alpha val="43137"/>
                  </a:srgbClr>
                </a:outerShdw>
              </a:effectLst>
            </a:endParaRPr>
          </a:p>
          <a:p>
            <a:pPr lvl="1"/>
            <a:r>
              <a:rPr lang="en-US" sz="1600" dirty="0" smtClean="0">
                <a:solidFill>
                  <a:srgbClr val="00B050"/>
                </a:solidFill>
              </a:rPr>
              <a:t>// add Image parameter to family, only type parameter is supported.</a:t>
            </a:r>
          </a:p>
          <a:p>
            <a:pPr lvl="1"/>
            <a:r>
              <a:rPr lang="en-US" sz="1600" dirty="0" err="1" smtClean="0"/>
              <a:t>FamilyManager.AddParameter</a:t>
            </a:r>
            <a:r>
              <a:rPr lang="en-US" sz="1600" dirty="0" smtClean="0"/>
              <a:t>(…., </a:t>
            </a:r>
            <a:r>
              <a:rPr lang="en-US" sz="1600" b="1" dirty="0" err="1" smtClean="0"/>
              <a:t>ParameterType.Image</a:t>
            </a:r>
            <a:r>
              <a:rPr lang="en-US" sz="1600" dirty="0" smtClean="0"/>
              <a:t>, </a:t>
            </a:r>
            <a:r>
              <a:rPr lang="en-US" sz="1600" b="1" dirty="0" smtClean="0"/>
              <a:t>false</a:t>
            </a:r>
            <a:r>
              <a:rPr lang="en-US" sz="1600" dirty="0" smtClean="0"/>
              <a:t>);</a:t>
            </a:r>
          </a:p>
          <a:p>
            <a:pPr lvl="1"/>
            <a:endParaRPr lang="en-US" sz="1600" dirty="0" smtClean="0"/>
          </a:p>
          <a:p>
            <a:pPr lvl="1"/>
            <a:r>
              <a:rPr lang="en-US" sz="1600" dirty="0" smtClean="0">
                <a:solidFill>
                  <a:srgbClr val="00B050"/>
                </a:solidFill>
              </a:rPr>
              <a:t>// add Image shared parameter to project</a:t>
            </a:r>
            <a:endParaRPr lang="en-US" sz="1600" dirty="0">
              <a:solidFill>
                <a:srgbClr val="00B050"/>
              </a:solidFill>
            </a:endParaRPr>
          </a:p>
          <a:p>
            <a:pPr lvl="1"/>
            <a:r>
              <a:rPr lang="en-US" sz="1600" dirty="0" smtClean="0"/>
              <a:t>Definition </a:t>
            </a:r>
            <a:r>
              <a:rPr lang="en-US" sz="1600" dirty="0" err="1" smtClean="0"/>
              <a:t>imgDef</a:t>
            </a:r>
            <a:r>
              <a:rPr lang="en-US" sz="1600" dirty="0" smtClean="0"/>
              <a:t> = </a:t>
            </a:r>
            <a:r>
              <a:rPr lang="en-US" sz="1600" dirty="0" err="1" smtClean="0"/>
              <a:t>Definitions.Create</a:t>
            </a:r>
            <a:r>
              <a:rPr lang="en-US" sz="1600" dirty="0" smtClean="0"/>
              <a:t>(…, </a:t>
            </a:r>
            <a:r>
              <a:rPr lang="en-US" sz="1600" b="1" dirty="0" err="1"/>
              <a:t>ParameterType.Image</a:t>
            </a:r>
            <a:r>
              <a:rPr lang="en-US" sz="1600" dirty="0" smtClean="0"/>
              <a:t>, …);</a:t>
            </a:r>
          </a:p>
          <a:p>
            <a:pPr marL="457200" indent="-457200">
              <a:buFont typeface="Arial" pitchFamily="34" charset="0"/>
              <a:buChar char="•"/>
            </a:pPr>
            <a:endParaRPr lang="en-US" sz="1600" dirty="0" smtClean="0"/>
          </a:p>
        </p:txBody>
      </p:sp>
    </p:spTree>
    <p:extLst>
      <p:ext uri="{BB962C8B-B14F-4D97-AF65-F5344CB8AC3E}">
        <p14:creationId xmlns:p14="http://schemas.microsoft.com/office/powerpoint/2010/main" val="66818981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New </a:t>
            </a:r>
            <a:r>
              <a:rPr lang="en-US" dirty="0" err="1" smtClean="0"/>
              <a:t>ImageType</a:t>
            </a:r>
            <a:r>
              <a:rPr lang="en-US" dirty="0" smtClean="0"/>
              <a:t> class</a:t>
            </a:r>
            <a:endParaRPr lang="en-US" dirty="0"/>
          </a:p>
        </p:txBody>
      </p:sp>
      <p:sp>
        <p:nvSpPr>
          <p:cNvPr id="2" name="TextBox 1"/>
          <p:cNvSpPr txBox="1"/>
          <p:nvPr/>
        </p:nvSpPr>
        <p:spPr>
          <a:xfrm>
            <a:off x="457200" y="1000124"/>
            <a:ext cx="8496300" cy="1077218"/>
          </a:xfrm>
          <a:prstGeom prst="rect">
            <a:avLst/>
          </a:prstGeom>
          <a:noFill/>
        </p:spPr>
        <p:txBody>
          <a:bodyPr wrap="square" rtlCol="0">
            <a:spAutoFit/>
          </a:bodyPr>
          <a:lstStyle/>
          <a:p>
            <a:pPr marL="457200" indent="-457200">
              <a:buFont typeface="Arial" pitchFamily="34" charset="0"/>
              <a:buChar char="•"/>
            </a:pPr>
            <a:r>
              <a:rPr lang="en-US" sz="3200" dirty="0" smtClean="0"/>
              <a:t>Allow API user to iterate Image symbols from project/family document.</a:t>
            </a:r>
          </a:p>
        </p:txBody>
      </p:sp>
      <p:sp>
        <p:nvSpPr>
          <p:cNvPr id="4" name="TextBox 3"/>
          <p:cNvSpPr txBox="1"/>
          <p:nvPr/>
        </p:nvSpPr>
        <p:spPr>
          <a:xfrm>
            <a:off x="457200" y="3067049"/>
            <a:ext cx="8496300" cy="1631216"/>
          </a:xfrm>
          <a:prstGeom prst="rect">
            <a:avLst/>
          </a:prstGeom>
          <a:noFill/>
          <a:ln>
            <a:solidFill>
              <a:schemeClr val="tx1"/>
            </a:solidFill>
          </a:ln>
        </p:spPr>
        <p:txBody>
          <a:bodyPr wrap="square" rtlCol="0">
            <a:spAutoFit/>
          </a:bodyPr>
          <a:lstStyle/>
          <a:p>
            <a:r>
              <a:rPr lang="en-US" sz="2000" b="1" i="1" dirty="0" smtClean="0">
                <a:effectLst>
                  <a:outerShdw blurRad="38100" dist="38100" dir="2700000" algn="tl">
                    <a:srgbClr val="000000">
                      <a:alpha val="43137"/>
                    </a:srgbClr>
                  </a:outerShdw>
                </a:effectLst>
              </a:rPr>
              <a:t>Code Snippet</a:t>
            </a:r>
          </a:p>
          <a:p>
            <a:endParaRPr lang="en-US" sz="1600" dirty="0" smtClean="0"/>
          </a:p>
          <a:p>
            <a:pPr lvl="1"/>
            <a:r>
              <a:rPr lang="en-US" sz="1600" dirty="0" smtClean="0">
                <a:solidFill>
                  <a:srgbClr val="00B050"/>
                </a:solidFill>
              </a:rPr>
              <a:t>// find all image symbols within document</a:t>
            </a:r>
          </a:p>
          <a:p>
            <a:pPr lvl="1"/>
            <a:r>
              <a:rPr lang="en-US" sz="1600" dirty="0" err="1" smtClean="0"/>
              <a:t>FilteredElementCollector</a:t>
            </a:r>
            <a:r>
              <a:rPr lang="en-US" sz="1600" dirty="0" smtClean="0"/>
              <a:t> </a:t>
            </a:r>
            <a:r>
              <a:rPr lang="en-US" sz="1600" dirty="0" err="1" smtClean="0"/>
              <a:t>coll</a:t>
            </a:r>
            <a:r>
              <a:rPr lang="en-US" sz="1600" dirty="0" smtClean="0"/>
              <a:t> = new </a:t>
            </a:r>
            <a:r>
              <a:rPr lang="en-US" sz="1600" dirty="0" err="1" smtClean="0"/>
              <a:t>FilteredElementCollector</a:t>
            </a:r>
            <a:r>
              <a:rPr lang="en-US" sz="1600" dirty="0" smtClean="0"/>
              <a:t>(</a:t>
            </a:r>
            <a:r>
              <a:rPr lang="en-US" sz="1600" dirty="0" err="1" smtClean="0"/>
              <a:t>RevitDoc</a:t>
            </a:r>
            <a:r>
              <a:rPr lang="en-US" sz="1600" dirty="0" smtClean="0"/>
              <a:t>);</a:t>
            </a:r>
          </a:p>
          <a:p>
            <a:pPr lvl="1"/>
            <a:r>
              <a:rPr lang="en-US" sz="1600" dirty="0" err="1" smtClean="0"/>
              <a:t>IList</a:t>
            </a:r>
            <a:r>
              <a:rPr lang="en-US" sz="1600" dirty="0" smtClean="0"/>
              <a:t>&lt;</a:t>
            </a:r>
            <a:r>
              <a:rPr lang="en-US" sz="1600" dirty="0" err="1" smtClean="0"/>
              <a:t>ImageType</a:t>
            </a:r>
            <a:r>
              <a:rPr lang="en-US" sz="1600" dirty="0" smtClean="0"/>
              <a:t>&gt; </a:t>
            </a:r>
            <a:r>
              <a:rPr lang="en-US" sz="1600" dirty="0" err="1" smtClean="0"/>
              <a:t>imgSyms</a:t>
            </a:r>
            <a:r>
              <a:rPr lang="en-US" sz="1600" dirty="0" smtClean="0"/>
              <a:t> = </a:t>
            </a:r>
            <a:r>
              <a:rPr lang="en-US" sz="1600" dirty="0" err="1" smtClean="0"/>
              <a:t>coll.ofclass</a:t>
            </a:r>
            <a:r>
              <a:rPr lang="en-US" sz="1600" dirty="0" smtClean="0"/>
              <a:t>(</a:t>
            </a:r>
            <a:r>
              <a:rPr lang="en-US" sz="1600" b="1" dirty="0" err="1" smtClean="0"/>
              <a:t>typeof</a:t>
            </a:r>
            <a:r>
              <a:rPr lang="en-US" sz="1600" b="1" dirty="0" smtClean="0"/>
              <a:t>(</a:t>
            </a:r>
            <a:r>
              <a:rPr lang="en-US" sz="1600" b="1" dirty="0" err="1" smtClean="0"/>
              <a:t>ImageType</a:t>
            </a:r>
            <a:r>
              <a:rPr lang="en-US" sz="1600" dirty="0" smtClean="0"/>
              <a:t>)).</a:t>
            </a:r>
            <a:r>
              <a:rPr lang="en-US" sz="1600" dirty="0" err="1" smtClean="0"/>
              <a:t>ToElements</a:t>
            </a:r>
            <a:r>
              <a:rPr lang="en-US" sz="1600" dirty="0" smtClean="0"/>
              <a:t>().</a:t>
            </a:r>
            <a:r>
              <a:rPr lang="en-US" sz="1600" dirty="0" err="1" smtClean="0"/>
              <a:t>ToList</a:t>
            </a:r>
            <a:r>
              <a:rPr lang="en-US" sz="1600" dirty="0" smtClean="0"/>
              <a:t>();</a:t>
            </a:r>
          </a:p>
          <a:p>
            <a:pPr lvl="1"/>
            <a:r>
              <a:rPr lang="en-US" sz="1600" dirty="0" smtClean="0"/>
              <a:t>….</a:t>
            </a:r>
          </a:p>
        </p:txBody>
      </p:sp>
    </p:spTree>
    <p:extLst>
      <p:ext uri="{BB962C8B-B14F-4D97-AF65-F5344CB8AC3E}">
        <p14:creationId xmlns:p14="http://schemas.microsoft.com/office/powerpoint/2010/main" val="120060433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New </a:t>
            </a:r>
            <a:r>
              <a:rPr lang="en-US" dirty="0" err="1" smtClean="0"/>
              <a:t>ImageType.Create</a:t>
            </a:r>
            <a:r>
              <a:rPr lang="en-US" dirty="0" smtClean="0"/>
              <a:t> method</a:t>
            </a:r>
            <a:endParaRPr lang="en-US" dirty="0"/>
          </a:p>
        </p:txBody>
      </p:sp>
      <p:sp>
        <p:nvSpPr>
          <p:cNvPr id="2" name="TextBox 1"/>
          <p:cNvSpPr txBox="1"/>
          <p:nvPr/>
        </p:nvSpPr>
        <p:spPr>
          <a:xfrm>
            <a:off x="457200" y="1000124"/>
            <a:ext cx="8496300" cy="1077218"/>
          </a:xfrm>
          <a:prstGeom prst="rect">
            <a:avLst/>
          </a:prstGeom>
          <a:noFill/>
        </p:spPr>
        <p:txBody>
          <a:bodyPr wrap="square" rtlCol="0">
            <a:spAutoFit/>
          </a:bodyPr>
          <a:lstStyle/>
          <a:p>
            <a:pPr marL="457200" indent="-457200">
              <a:buFont typeface="Arial" pitchFamily="34" charset="0"/>
              <a:buChar char="•"/>
            </a:pPr>
            <a:r>
              <a:rPr lang="en-US" sz="3200" dirty="0" smtClean="0"/>
              <a:t>Create image symbol without instance.</a:t>
            </a:r>
          </a:p>
          <a:p>
            <a:pPr marL="457200" indent="-457200">
              <a:buFont typeface="Arial" pitchFamily="34" charset="0"/>
              <a:buChar char="•"/>
            </a:pPr>
            <a:r>
              <a:rPr lang="en-US" sz="3200" dirty="0" smtClean="0"/>
              <a:t>Different from </a:t>
            </a:r>
            <a:r>
              <a:rPr lang="en-US" sz="3200" dirty="0" err="1" smtClean="0"/>
              <a:t>Document.Import</a:t>
            </a:r>
            <a:r>
              <a:rPr lang="en-US" sz="3200" dirty="0" smtClean="0"/>
              <a:t>(…)</a:t>
            </a:r>
          </a:p>
        </p:txBody>
      </p:sp>
      <p:sp>
        <p:nvSpPr>
          <p:cNvPr id="4" name="TextBox 3"/>
          <p:cNvSpPr txBox="1"/>
          <p:nvPr/>
        </p:nvSpPr>
        <p:spPr>
          <a:xfrm>
            <a:off x="457200" y="3067049"/>
            <a:ext cx="8496300" cy="1384995"/>
          </a:xfrm>
          <a:prstGeom prst="rect">
            <a:avLst/>
          </a:prstGeom>
          <a:noFill/>
          <a:ln>
            <a:solidFill>
              <a:schemeClr val="tx1"/>
            </a:solidFill>
          </a:ln>
        </p:spPr>
        <p:txBody>
          <a:bodyPr wrap="square" rtlCol="0">
            <a:spAutoFit/>
          </a:bodyPr>
          <a:lstStyle/>
          <a:p>
            <a:r>
              <a:rPr lang="en-US" sz="2000" b="1" i="1" dirty="0" smtClean="0">
                <a:effectLst>
                  <a:outerShdw blurRad="38100" dist="38100" dir="2700000" algn="tl">
                    <a:srgbClr val="000000">
                      <a:alpha val="43137"/>
                    </a:srgbClr>
                  </a:outerShdw>
                </a:effectLst>
              </a:rPr>
              <a:t>Code Snippet</a:t>
            </a:r>
          </a:p>
          <a:p>
            <a:endParaRPr lang="en-US" sz="1600" dirty="0" smtClean="0"/>
          </a:p>
          <a:p>
            <a:pPr lvl="1"/>
            <a:r>
              <a:rPr lang="en-US" sz="1600" dirty="0" smtClean="0">
                <a:solidFill>
                  <a:srgbClr val="00B050"/>
                </a:solidFill>
              </a:rPr>
              <a:t>// create new image symbol within given image file</a:t>
            </a:r>
          </a:p>
          <a:p>
            <a:pPr lvl="1"/>
            <a:r>
              <a:rPr lang="en-US" sz="1600" dirty="0" smtClean="0">
                <a:solidFill>
                  <a:srgbClr val="00B050"/>
                </a:solidFill>
              </a:rPr>
              <a:t>// This will create </a:t>
            </a:r>
            <a:r>
              <a:rPr lang="en-US" sz="1600" dirty="0" err="1" smtClean="0">
                <a:solidFill>
                  <a:srgbClr val="00B050"/>
                </a:solidFill>
              </a:rPr>
              <a:t>ImageType</a:t>
            </a:r>
            <a:r>
              <a:rPr lang="en-US" sz="1600" dirty="0" smtClean="0">
                <a:solidFill>
                  <a:srgbClr val="00B050"/>
                </a:solidFill>
              </a:rPr>
              <a:t> only, no image instance created.</a:t>
            </a:r>
          </a:p>
          <a:p>
            <a:pPr lvl="1"/>
            <a:r>
              <a:rPr lang="en-US" sz="1600" dirty="0" err="1" smtClean="0"/>
              <a:t>ImageType</a:t>
            </a:r>
            <a:r>
              <a:rPr lang="en-US" sz="1600" dirty="0" smtClean="0"/>
              <a:t> </a:t>
            </a:r>
            <a:r>
              <a:rPr lang="en-US" sz="1600" dirty="0" err="1" smtClean="0"/>
              <a:t>newSym</a:t>
            </a:r>
            <a:r>
              <a:rPr lang="en-US" sz="1600" dirty="0" smtClean="0"/>
              <a:t> = </a:t>
            </a:r>
            <a:r>
              <a:rPr lang="en-US" sz="1600" b="1" dirty="0" err="1" smtClean="0"/>
              <a:t>ImageType.Create</a:t>
            </a:r>
            <a:r>
              <a:rPr lang="en-US" sz="1600" dirty="0" smtClean="0"/>
              <a:t>(</a:t>
            </a:r>
            <a:r>
              <a:rPr lang="en-US" sz="1600" dirty="0" err="1" smtClean="0"/>
              <a:t>RevitDoc</a:t>
            </a:r>
            <a:r>
              <a:rPr lang="en-US" sz="1600" dirty="0" smtClean="0"/>
              <a:t>, @“c:\MyImage.png”);</a:t>
            </a:r>
          </a:p>
        </p:txBody>
      </p:sp>
    </p:spTree>
    <p:extLst>
      <p:ext uri="{BB962C8B-B14F-4D97-AF65-F5344CB8AC3E}">
        <p14:creationId xmlns:p14="http://schemas.microsoft.com/office/powerpoint/2010/main" val="357960574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New </a:t>
            </a:r>
            <a:r>
              <a:rPr lang="en-US" dirty="0" err="1" smtClean="0"/>
              <a:t>ImageType.Reload</a:t>
            </a:r>
            <a:r>
              <a:rPr lang="en-US" dirty="0" smtClean="0"/>
              <a:t> method</a:t>
            </a:r>
            <a:endParaRPr lang="en-US" dirty="0"/>
          </a:p>
        </p:txBody>
      </p:sp>
      <p:sp>
        <p:nvSpPr>
          <p:cNvPr id="2" name="TextBox 1"/>
          <p:cNvSpPr txBox="1"/>
          <p:nvPr/>
        </p:nvSpPr>
        <p:spPr>
          <a:xfrm>
            <a:off x="457200" y="1000124"/>
            <a:ext cx="8496300" cy="1569660"/>
          </a:xfrm>
          <a:prstGeom prst="rect">
            <a:avLst/>
          </a:prstGeom>
          <a:noFill/>
        </p:spPr>
        <p:txBody>
          <a:bodyPr wrap="square" rtlCol="0">
            <a:spAutoFit/>
          </a:bodyPr>
          <a:lstStyle/>
          <a:p>
            <a:pPr marL="457200" indent="-457200">
              <a:buFont typeface="Arial" pitchFamily="34" charset="0"/>
              <a:buChar char="•"/>
            </a:pPr>
            <a:r>
              <a:rPr lang="en-US" sz="3200" dirty="0" smtClean="0"/>
              <a:t>Reload image by associated image file.</a:t>
            </a:r>
          </a:p>
          <a:p>
            <a:pPr marL="457200" indent="-457200">
              <a:buFont typeface="Arial" pitchFamily="34" charset="0"/>
              <a:buChar char="•"/>
            </a:pPr>
            <a:r>
              <a:rPr lang="en-US" sz="3200" dirty="0" smtClean="0"/>
              <a:t>Keep unchanged if fail to reload(</a:t>
            </a:r>
            <a:r>
              <a:rPr lang="en-US" sz="3200" dirty="0"/>
              <a:t>file doesn't exist or cannot be </a:t>
            </a:r>
            <a:r>
              <a:rPr lang="en-US" sz="3200" dirty="0" smtClean="0"/>
              <a:t>read…)</a:t>
            </a:r>
          </a:p>
        </p:txBody>
      </p:sp>
      <p:sp>
        <p:nvSpPr>
          <p:cNvPr id="4" name="TextBox 3"/>
          <p:cNvSpPr txBox="1"/>
          <p:nvPr/>
        </p:nvSpPr>
        <p:spPr>
          <a:xfrm>
            <a:off x="457200" y="3067049"/>
            <a:ext cx="8496300" cy="2369880"/>
          </a:xfrm>
          <a:prstGeom prst="rect">
            <a:avLst/>
          </a:prstGeom>
          <a:noFill/>
          <a:ln>
            <a:solidFill>
              <a:schemeClr val="tx1"/>
            </a:solidFill>
          </a:ln>
        </p:spPr>
        <p:txBody>
          <a:bodyPr wrap="square" rtlCol="0">
            <a:spAutoFit/>
          </a:bodyPr>
          <a:lstStyle/>
          <a:p>
            <a:r>
              <a:rPr lang="en-US" sz="2000" b="1" i="1" dirty="0" smtClean="0">
                <a:effectLst>
                  <a:outerShdw blurRad="38100" dist="38100" dir="2700000" algn="tl">
                    <a:srgbClr val="000000">
                      <a:alpha val="43137"/>
                    </a:srgbClr>
                  </a:outerShdw>
                </a:effectLst>
              </a:rPr>
              <a:t>Code Snippet</a:t>
            </a:r>
          </a:p>
          <a:p>
            <a:endParaRPr lang="en-US" sz="1600" dirty="0" smtClean="0"/>
          </a:p>
          <a:p>
            <a:pPr lvl="1"/>
            <a:r>
              <a:rPr lang="en-US" sz="1600" dirty="0" smtClean="0">
                <a:solidFill>
                  <a:srgbClr val="00B050"/>
                </a:solidFill>
              </a:rPr>
              <a:t>// reload images from theirs origin files.</a:t>
            </a:r>
          </a:p>
          <a:p>
            <a:pPr lvl="1"/>
            <a:r>
              <a:rPr lang="en-US" sz="1600" dirty="0" err="1"/>
              <a:t>FilteredElementCollector</a:t>
            </a:r>
            <a:r>
              <a:rPr lang="en-US" sz="1600" dirty="0"/>
              <a:t> </a:t>
            </a:r>
            <a:r>
              <a:rPr lang="en-US" sz="1600" dirty="0" err="1"/>
              <a:t>coll</a:t>
            </a:r>
            <a:r>
              <a:rPr lang="en-US" sz="1600" dirty="0"/>
              <a:t> = new </a:t>
            </a:r>
            <a:r>
              <a:rPr lang="en-US" sz="1600" dirty="0" err="1"/>
              <a:t>FilteredElementCollector</a:t>
            </a:r>
            <a:r>
              <a:rPr lang="en-US" sz="1600" dirty="0"/>
              <a:t>(</a:t>
            </a:r>
            <a:r>
              <a:rPr lang="en-US" sz="1600" dirty="0" err="1"/>
              <a:t>RevitDoc</a:t>
            </a:r>
            <a:r>
              <a:rPr lang="en-US" sz="1600" dirty="0"/>
              <a:t>);</a:t>
            </a:r>
          </a:p>
          <a:p>
            <a:pPr lvl="1"/>
            <a:r>
              <a:rPr lang="en-US" sz="1600" dirty="0" err="1"/>
              <a:t>IList</a:t>
            </a:r>
            <a:r>
              <a:rPr lang="en-US" sz="1600" dirty="0"/>
              <a:t>&lt;</a:t>
            </a:r>
            <a:r>
              <a:rPr lang="en-US" sz="1600" dirty="0" err="1"/>
              <a:t>ImageType</a:t>
            </a:r>
            <a:r>
              <a:rPr lang="en-US" sz="1600" dirty="0"/>
              <a:t>&gt; </a:t>
            </a:r>
            <a:r>
              <a:rPr lang="en-US" sz="1600" dirty="0" err="1"/>
              <a:t>imgSyms</a:t>
            </a:r>
            <a:r>
              <a:rPr lang="en-US" sz="1600" dirty="0"/>
              <a:t> = </a:t>
            </a:r>
            <a:r>
              <a:rPr lang="en-US" sz="1600" dirty="0" err="1"/>
              <a:t>coll.ofclass</a:t>
            </a:r>
            <a:r>
              <a:rPr lang="en-US" sz="1600" dirty="0"/>
              <a:t>(</a:t>
            </a:r>
            <a:r>
              <a:rPr lang="en-US" sz="1600" dirty="0" err="1"/>
              <a:t>typeof</a:t>
            </a:r>
            <a:r>
              <a:rPr lang="en-US" sz="1600" dirty="0"/>
              <a:t>(</a:t>
            </a:r>
            <a:r>
              <a:rPr lang="en-US" sz="1600" dirty="0" err="1"/>
              <a:t>ImageType</a:t>
            </a:r>
            <a:r>
              <a:rPr lang="en-US" sz="1600" dirty="0"/>
              <a:t>)).</a:t>
            </a:r>
            <a:r>
              <a:rPr lang="en-US" sz="1600" dirty="0" err="1"/>
              <a:t>ToElements</a:t>
            </a:r>
            <a:r>
              <a:rPr lang="en-US" sz="1600" dirty="0" smtClean="0"/>
              <a:t>();</a:t>
            </a:r>
            <a:endParaRPr lang="en-US" sz="1600" dirty="0"/>
          </a:p>
          <a:p>
            <a:pPr lvl="1"/>
            <a:r>
              <a:rPr lang="en-US" sz="1600" dirty="0" err="1" smtClean="0"/>
              <a:t>foreach</a:t>
            </a:r>
            <a:r>
              <a:rPr lang="en-US" sz="1600" dirty="0" smtClean="0"/>
              <a:t>(</a:t>
            </a:r>
            <a:r>
              <a:rPr lang="en-US" sz="1600" dirty="0" err="1" smtClean="0"/>
              <a:t>ImageType</a:t>
            </a:r>
            <a:r>
              <a:rPr lang="en-US" sz="1600" dirty="0" smtClean="0"/>
              <a:t> </a:t>
            </a:r>
            <a:r>
              <a:rPr lang="en-US" sz="1600" dirty="0" err="1" smtClean="0"/>
              <a:t>imgSym</a:t>
            </a:r>
            <a:r>
              <a:rPr lang="en-US" sz="1600" dirty="0" smtClean="0"/>
              <a:t> in </a:t>
            </a:r>
            <a:r>
              <a:rPr lang="en-US" sz="1600" dirty="0" err="1" smtClean="0"/>
              <a:t>imgSyms</a:t>
            </a:r>
            <a:r>
              <a:rPr lang="en-US" sz="1600" dirty="0" smtClean="0"/>
              <a:t>)</a:t>
            </a:r>
          </a:p>
          <a:p>
            <a:pPr lvl="1"/>
            <a:r>
              <a:rPr lang="en-US" sz="1600" dirty="0" smtClean="0"/>
              <a:t>{</a:t>
            </a:r>
          </a:p>
          <a:p>
            <a:pPr lvl="1"/>
            <a:r>
              <a:rPr lang="en-US" sz="1600" dirty="0"/>
              <a:t> </a:t>
            </a:r>
            <a:r>
              <a:rPr lang="en-US" sz="1600" dirty="0" smtClean="0"/>
              <a:t>    </a:t>
            </a:r>
            <a:r>
              <a:rPr lang="en-US" sz="1600" b="1" dirty="0" err="1" smtClean="0"/>
              <a:t>imgSym.Reload</a:t>
            </a:r>
            <a:r>
              <a:rPr lang="en-US" sz="1600" b="1" dirty="0" smtClean="0"/>
              <a:t>();</a:t>
            </a:r>
          </a:p>
          <a:p>
            <a:pPr lvl="1"/>
            <a:r>
              <a:rPr lang="en-US" sz="1600" dirty="0"/>
              <a:t>}</a:t>
            </a:r>
            <a:endParaRPr lang="en-US" sz="1600" dirty="0" smtClean="0"/>
          </a:p>
        </p:txBody>
      </p:sp>
    </p:spTree>
    <p:extLst>
      <p:ext uri="{BB962C8B-B14F-4D97-AF65-F5344CB8AC3E}">
        <p14:creationId xmlns:p14="http://schemas.microsoft.com/office/powerpoint/2010/main" val="26543629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1" y="274639"/>
            <a:ext cx="8229600" cy="518463"/>
          </a:xfrm>
        </p:spPr>
        <p:txBody>
          <a:bodyPr/>
          <a:lstStyle/>
          <a:p>
            <a:r>
              <a:rPr lang="en-US" dirty="0" smtClean="0"/>
              <a:t>New </a:t>
            </a:r>
            <a:r>
              <a:rPr lang="en-US" dirty="0" err="1" smtClean="0"/>
              <a:t>ViewSchedule.RestoreImageSize</a:t>
            </a:r>
            <a:r>
              <a:rPr lang="en-US" dirty="0" smtClean="0"/>
              <a:t>()</a:t>
            </a:r>
            <a:endParaRPr lang="en-US" dirty="0"/>
          </a:p>
        </p:txBody>
      </p:sp>
      <p:sp>
        <p:nvSpPr>
          <p:cNvPr id="2" name="TextBox 1"/>
          <p:cNvSpPr txBox="1"/>
          <p:nvPr/>
        </p:nvSpPr>
        <p:spPr>
          <a:xfrm>
            <a:off x="457200" y="1000124"/>
            <a:ext cx="8496300" cy="1077218"/>
          </a:xfrm>
          <a:prstGeom prst="rect">
            <a:avLst/>
          </a:prstGeom>
          <a:noFill/>
        </p:spPr>
        <p:txBody>
          <a:bodyPr wrap="square" rtlCol="0">
            <a:spAutoFit/>
          </a:bodyPr>
          <a:lstStyle/>
          <a:p>
            <a:pPr marL="457200" indent="-457200">
              <a:buFont typeface="Arial" pitchFamily="34" charset="0"/>
              <a:buChar char="•"/>
            </a:pPr>
            <a:r>
              <a:rPr lang="en-US" sz="3200" dirty="0"/>
              <a:t>Automatically restore the images to their original sizes</a:t>
            </a:r>
            <a:r>
              <a:rPr lang="en-US" sz="3200" dirty="0" smtClean="0"/>
              <a:t>.</a:t>
            </a:r>
          </a:p>
        </p:txBody>
      </p:sp>
      <p:sp>
        <p:nvSpPr>
          <p:cNvPr id="4" name="TextBox 3"/>
          <p:cNvSpPr txBox="1"/>
          <p:nvPr/>
        </p:nvSpPr>
        <p:spPr>
          <a:xfrm>
            <a:off x="457200" y="3067049"/>
            <a:ext cx="8496300" cy="2616101"/>
          </a:xfrm>
          <a:prstGeom prst="rect">
            <a:avLst/>
          </a:prstGeom>
          <a:noFill/>
          <a:ln>
            <a:solidFill>
              <a:schemeClr val="tx1"/>
            </a:solidFill>
          </a:ln>
        </p:spPr>
        <p:txBody>
          <a:bodyPr wrap="square" rtlCol="0">
            <a:spAutoFit/>
          </a:bodyPr>
          <a:lstStyle/>
          <a:p>
            <a:r>
              <a:rPr lang="en-US" sz="2000" b="1" i="1" dirty="0" smtClean="0">
                <a:effectLst>
                  <a:outerShdw blurRad="38100" dist="38100" dir="2700000" algn="tl">
                    <a:srgbClr val="000000">
                      <a:alpha val="43137"/>
                    </a:srgbClr>
                  </a:outerShdw>
                </a:effectLst>
              </a:rPr>
              <a:t>Code Snippet</a:t>
            </a:r>
          </a:p>
          <a:p>
            <a:endParaRPr lang="en-US" sz="1600" dirty="0" smtClean="0"/>
          </a:p>
          <a:p>
            <a:pPr lvl="1"/>
            <a:r>
              <a:rPr lang="en-US" sz="1600" dirty="0">
                <a:solidFill>
                  <a:srgbClr val="00B050"/>
                </a:solidFill>
              </a:rPr>
              <a:t>//  Automatically restore the </a:t>
            </a:r>
            <a:r>
              <a:rPr lang="en-US" sz="1600" dirty="0" smtClean="0">
                <a:solidFill>
                  <a:srgbClr val="00B050"/>
                </a:solidFill>
              </a:rPr>
              <a:t>images in schedule sheet view </a:t>
            </a:r>
            <a:r>
              <a:rPr lang="en-US" sz="1600" dirty="0">
                <a:solidFill>
                  <a:srgbClr val="00B050"/>
                </a:solidFill>
              </a:rPr>
              <a:t>to their original </a:t>
            </a:r>
            <a:r>
              <a:rPr lang="en-US" sz="1600" dirty="0" smtClean="0">
                <a:solidFill>
                  <a:srgbClr val="00B050"/>
                </a:solidFill>
              </a:rPr>
              <a:t>sizes.</a:t>
            </a:r>
            <a:endParaRPr lang="en-US" sz="1600" dirty="0">
              <a:solidFill>
                <a:srgbClr val="00B050"/>
              </a:solidFill>
            </a:endParaRPr>
          </a:p>
          <a:p>
            <a:pPr lvl="1"/>
            <a:r>
              <a:rPr lang="en-US" sz="1600" dirty="0" err="1"/>
              <a:t>FilteredElementCollector</a:t>
            </a:r>
            <a:r>
              <a:rPr lang="en-US" sz="1600" dirty="0"/>
              <a:t> </a:t>
            </a:r>
            <a:r>
              <a:rPr lang="en-US" sz="1600" dirty="0" err="1"/>
              <a:t>coll</a:t>
            </a:r>
            <a:r>
              <a:rPr lang="en-US" sz="1600" dirty="0"/>
              <a:t> = new </a:t>
            </a:r>
            <a:r>
              <a:rPr lang="en-US" sz="1600" dirty="0" err="1"/>
              <a:t>FilteredElementCollector</a:t>
            </a:r>
            <a:r>
              <a:rPr lang="en-US" sz="1600" dirty="0"/>
              <a:t>(</a:t>
            </a:r>
            <a:r>
              <a:rPr lang="en-US" sz="1600" dirty="0" err="1"/>
              <a:t>RevitDoc</a:t>
            </a:r>
            <a:r>
              <a:rPr lang="en-US" sz="1600" dirty="0"/>
              <a:t>);</a:t>
            </a:r>
          </a:p>
          <a:p>
            <a:pPr lvl="1"/>
            <a:r>
              <a:rPr lang="en-US" sz="1600" dirty="0" err="1" smtClean="0"/>
              <a:t>IList</a:t>
            </a:r>
            <a:r>
              <a:rPr lang="en-US" sz="1600" dirty="0" smtClean="0"/>
              <a:t>&lt;</a:t>
            </a:r>
            <a:r>
              <a:rPr lang="en-US" sz="1600" dirty="0" err="1"/>
              <a:t>ViewSchedule</a:t>
            </a:r>
            <a:r>
              <a:rPr lang="en-US" sz="1600" dirty="0" smtClean="0"/>
              <a:t>&gt; </a:t>
            </a:r>
            <a:r>
              <a:rPr lang="en-US" sz="1600" dirty="0" err="1" smtClean="0"/>
              <a:t>vSchedules</a:t>
            </a:r>
            <a:r>
              <a:rPr lang="en-US" sz="1600" dirty="0" smtClean="0"/>
              <a:t> = </a:t>
            </a:r>
            <a:r>
              <a:rPr lang="en-US" sz="1600" dirty="0" err="1" smtClean="0"/>
              <a:t>coll.ofclass</a:t>
            </a:r>
            <a:r>
              <a:rPr lang="en-US" sz="1600" dirty="0" smtClean="0"/>
              <a:t>(</a:t>
            </a:r>
            <a:r>
              <a:rPr lang="en-US" sz="1600" dirty="0" err="1" smtClean="0"/>
              <a:t>typeof</a:t>
            </a:r>
            <a:r>
              <a:rPr lang="en-US" sz="1600" dirty="0" smtClean="0"/>
              <a:t>(</a:t>
            </a:r>
            <a:r>
              <a:rPr lang="en-US" sz="1600" dirty="0" err="1" smtClean="0"/>
              <a:t>ViewSchedule</a:t>
            </a:r>
            <a:r>
              <a:rPr lang="en-US" sz="1600" dirty="0" smtClean="0"/>
              <a:t>)).</a:t>
            </a:r>
            <a:r>
              <a:rPr lang="en-US" sz="1600" dirty="0" err="1"/>
              <a:t>ToElements</a:t>
            </a:r>
            <a:r>
              <a:rPr lang="en-US" sz="1600" dirty="0"/>
              <a:t>();</a:t>
            </a:r>
          </a:p>
          <a:p>
            <a:pPr lvl="1"/>
            <a:r>
              <a:rPr lang="en-US" sz="1600" dirty="0" err="1" smtClean="0"/>
              <a:t>foreach</a:t>
            </a:r>
            <a:r>
              <a:rPr lang="en-US" sz="1600" dirty="0" smtClean="0"/>
              <a:t>(</a:t>
            </a:r>
            <a:r>
              <a:rPr lang="en-US" sz="1600" dirty="0" err="1"/>
              <a:t>ViewSchedule</a:t>
            </a:r>
            <a:r>
              <a:rPr lang="en-US" sz="1600" dirty="0" smtClean="0"/>
              <a:t> </a:t>
            </a:r>
            <a:r>
              <a:rPr lang="en-US" sz="1600" dirty="0" err="1" smtClean="0"/>
              <a:t>vSchedule</a:t>
            </a:r>
            <a:r>
              <a:rPr lang="en-US" sz="1600" dirty="0" smtClean="0"/>
              <a:t> in </a:t>
            </a:r>
            <a:r>
              <a:rPr lang="en-US" sz="1600" dirty="0" err="1"/>
              <a:t>vSchedules</a:t>
            </a:r>
            <a:r>
              <a:rPr lang="en-US" sz="1600" dirty="0"/>
              <a:t> </a:t>
            </a:r>
            <a:r>
              <a:rPr lang="en-US" sz="1600" dirty="0" smtClean="0"/>
              <a:t>)</a:t>
            </a:r>
            <a:endParaRPr lang="en-US" sz="1600" dirty="0"/>
          </a:p>
          <a:p>
            <a:pPr lvl="1"/>
            <a:r>
              <a:rPr lang="en-US" sz="1600" dirty="0" smtClean="0"/>
              <a:t>{</a:t>
            </a:r>
          </a:p>
          <a:p>
            <a:pPr lvl="1"/>
            <a:r>
              <a:rPr lang="en-US" sz="1600" dirty="0"/>
              <a:t> </a:t>
            </a:r>
            <a:r>
              <a:rPr lang="en-US" sz="1600" dirty="0" smtClean="0"/>
              <a:t>    if(</a:t>
            </a:r>
            <a:r>
              <a:rPr lang="en-US" sz="1600" dirty="0" err="1" smtClean="0"/>
              <a:t>vSchedule.</a:t>
            </a:r>
            <a:r>
              <a:rPr lang="en-US" sz="1600" b="1" dirty="0" err="1" smtClean="0"/>
              <a:t>HasImageField</a:t>
            </a:r>
            <a:r>
              <a:rPr lang="en-US" sz="1600" dirty="0" smtClean="0"/>
              <a:t>())</a:t>
            </a:r>
          </a:p>
          <a:p>
            <a:pPr lvl="1"/>
            <a:r>
              <a:rPr lang="en-US" sz="1600" dirty="0"/>
              <a:t> </a:t>
            </a:r>
            <a:r>
              <a:rPr lang="en-US" sz="1600" dirty="0" smtClean="0"/>
              <a:t>         </a:t>
            </a:r>
            <a:r>
              <a:rPr lang="en-US" sz="1600" dirty="0" err="1" smtClean="0"/>
              <a:t>vSchedule.</a:t>
            </a:r>
            <a:r>
              <a:rPr lang="en-US" sz="1600" b="1" dirty="0" err="1" smtClean="0"/>
              <a:t>RestoreImageSize</a:t>
            </a:r>
            <a:r>
              <a:rPr lang="en-US" sz="1600" dirty="0" smtClean="0"/>
              <a:t>();</a:t>
            </a:r>
            <a:endParaRPr lang="en-US" sz="1600" dirty="0"/>
          </a:p>
          <a:p>
            <a:pPr lvl="1"/>
            <a:r>
              <a:rPr lang="en-US" sz="1600" dirty="0" smtClean="0"/>
              <a:t>}</a:t>
            </a:r>
            <a:endParaRPr lang="en-US" sz="1600" dirty="0"/>
          </a:p>
        </p:txBody>
      </p:sp>
    </p:spTree>
    <p:extLst>
      <p:ext uri="{BB962C8B-B14F-4D97-AF65-F5344CB8AC3E}">
        <p14:creationId xmlns:p14="http://schemas.microsoft.com/office/powerpoint/2010/main" val="40085105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457201" y="2133601"/>
            <a:ext cx="8229600" cy="1848320"/>
          </a:xfrm>
          <a:prstGeom prst="rect">
            <a:avLst/>
          </a:prstGeom>
        </p:spPr>
        <p:txBody>
          <a:bodyPr lIns="0" tIns="0" rIns="0" bIns="0" anchor="t" anchorCtr="0">
            <a:noAutofit/>
          </a:bodyPr>
          <a:lstStyle>
            <a:lvl1pPr algn="l" defTabSz="511960" rtl="0" eaLnBrk="1" latinLnBrk="0" hangingPunct="1">
              <a:spcBef>
                <a:spcPct val="0"/>
              </a:spcBef>
              <a:buNone/>
              <a:defRPr sz="2800" b="1" i="0" kern="1200" baseline="0">
                <a:solidFill>
                  <a:schemeClr val="accent4"/>
                </a:solidFill>
                <a:latin typeface="+mn-lt"/>
                <a:ea typeface="+mj-ea"/>
                <a:cs typeface="Arial" pitchFamily="34" charset="0"/>
              </a:defRPr>
            </a:lvl1pPr>
          </a:lstStyle>
          <a:p>
            <a:pPr algn="ctr"/>
            <a:r>
              <a:rPr lang="en-US" sz="9600" dirty="0" smtClean="0"/>
              <a:t>Demo</a:t>
            </a:r>
            <a:endParaRPr lang="en-US" sz="9600" dirty="0"/>
          </a:p>
        </p:txBody>
      </p:sp>
    </p:spTree>
    <p:extLst>
      <p:ext uri="{BB962C8B-B14F-4D97-AF65-F5344CB8AC3E}">
        <p14:creationId xmlns:p14="http://schemas.microsoft.com/office/powerpoint/2010/main" val="24311449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Autodesk Theme">
  <a:themeElements>
    <a:clrScheme name="Autodesk colors">
      <a:dk1>
        <a:srgbClr val="000000"/>
      </a:dk1>
      <a:lt1>
        <a:srgbClr val="FFFFFF"/>
      </a:lt1>
      <a:dk2>
        <a:srgbClr val="000000"/>
      </a:dk2>
      <a:lt2>
        <a:srgbClr val="FFFFFF"/>
      </a:lt2>
      <a:accent1>
        <a:srgbClr val="FFCC00"/>
      </a:accent1>
      <a:accent2>
        <a:srgbClr val="87BC40"/>
      </a:accent2>
      <a:accent3>
        <a:srgbClr val="32BCAD"/>
      </a:accent3>
      <a:accent4>
        <a:srgbClr val="0696D7"/>
      </a:accent4>
      <a:accent5>
        <a:srgbClr val="007272"/>
      </a:accent5>
      <a:accent6>
        <a:srgbClr val="1858A8"/>
      </a:accent6>
      <a:hlink>
        <a:srgbClr val="007272"/>
      </a:hlink>
      <a:folHlink>
        <a:srgbClr val="007272"/>
      </a:folHlink>
    </a:clrScheme>
    <a:fontScheme name="Custom 1">
      <a:majorFont>
        <a:latin typeface="Frutiger Next LT W1G"/>
        <a:ea typeface=""/>
        <a:cs typeface=""/>
      </a:majorFont>
      <a:minorFont>
        <a:latin typeface="Frutiger Next LT W1G"/>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ADSK_COV_Q2FY14 4x3</Template>
  <TotalTime>7403</TotalTime>
  <Words>318</Words>
  <Application>Microsoft Office PowerPoint</Application>
  <PresentationFormat>Letter Paper (8.5x11 in)</PresentationFormat>
  <Paragraphs>79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Autodesk Theme</vt:lpstr>
      <vt:lpstr>PowerPoint Presentation</vt:lpstr>
      <vt:lpstr>Agenda</vt:lpstr>
      <vt:lpstr>Schedule Image API Overview</vt:lpstr>
      <vt:lpstr>New ParameterType.Image</vt:lpstr>
      <vt:lpstr>New ImageType class</vt:lpstr>
      <vt:lpstr>New ImageType.Create method</vt:lpstr>
      <vt:lpstr>New ImageType.Reload method</vt:lpstr>
      <vt:lpstr>New ViewSchedule.RestoreImageSize()</vt:lpstr>
      <vt:lpstr>PowerPoint Presentation</vt:lpstr>
      <vt:lpstr>Demo Overview</vt:lpstr>
      <vt:lpstr>Demo 1: Schedule Images API overview http://wiki.autodesk.com/download/attachments/138910056/Schedule_Images_API.swf   Demo 2: Rebar Shape and Images http://wiki.autodesk.com/download/attachments/138910056/RebarImageUpdate.mp4 </vt:lpstr>
      <vt:lpstr>QA</vt:lpstr>
      <vt:lpstr>PowerPoint Presentation</vt:lpstr>
    </vt:vector>
  </TitlesOfParts>
  <Company>Autodesk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Pasquale Volpintesta</dc:creator>
  <dc:description>Presentation is formatted to display Arial font</dc:description>
  <cp:lastModifiedBy>Jim Jia</cp:lastModifiedBy>
  <cp:revision>404</cp:revision>
  <dcterms:created xsi:type="dcterms:W3CDTF">2012-10-19T15:38:24Z</dcterms:created>
  <dcterms:modified xsi:type="dcterms:W3CDTF">2013-10-29T08:45:54Z</dcterms:modified>
</cp:coreProperties>
</file>